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59" r:id="rId5"/>
    <p:sldId id="269" r:id="rId6"/>
    <p:sldId id="260" r:id="rId7"/>
    <p:sldId id="268" r:id="rId8"/>
    <p:sldId id="261" r:id="rId9"/>
    <p:sldId id="271" r:id="rId10"/>
    <p:sldId id="262" r:id="rId11"/>
    <p:sldId id="272" r:id="rId12"/>
    <p:sldId id="263" r:id="rId13"/>
    <p:sldId id="273" r:id="rId14"/>
    <p:sldId id="264" r:id="rId15"/>
    <p:sldId id="274" r:id="rId16"/>
    <p:sldId id="265" r:id="rId17"/>
    <p:sldId id="275" r:id="rId18"/>
    <p:sldId id="266" r:id="rId19"/>
    <p:sldId id="276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08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50B7-7436-4FB8-93E6-98D8ACD68B1F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8C09E-AC72-4DC6-8C0A-F273D17E6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8C09E-AC72-4DC6-8C0A-F273D17E61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3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1EC7-26BB-49CE-8B82-3AA599FDAA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07B6-F283-4D44-8402-076BB86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24744"/>
            <a:ext cx="80618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برگزیدگان نخستین جشنواره</a:t>
            </a:r>
          </a:p>
          <a:p>
            <a:pPr algn="ctr">
              <a:lnSpc>
                <a:spcPct val="200000"/>
              </a:lnSpc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مهارت آموختگان کارآفرین برتر</a:t>
            </a:r>
          </a:p>
          <a:p>
            <a:pPr algn="ctr">
              <a:lnSpc>
                <a:spcPct val="200000"/>
              </a:lnSpc>
            </a:pPr>
            <a:r>
              <a:rPr lang="fa-IR" sz="2800" b="1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سازمان آموزش فنی و حرفه ای کشور</a:t>
            </a:r>
          </a:p>
          <a:p>
            <a:pPr algn="ctr">
              <a:lnSpc>
                <a:spcPct val="200000"/>
              </a:lnSpc>
            </a:pPr>
            <a:endParaRPr lang="fa-IR" sz="2400" b="1" dirty="0" smtClean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2400" b="1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مرداد ماه 1397</a:t>
            </a:r>
          </a:p>
          <a:p>
            <a:pPr algn="ctr">
              <a:lnSpc>
                <a:spcPct val="200000"/>
              </a:lnSpc>
            </a:pPr>
            <a:endParaRPr lang="en-US" sz="24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00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59197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سمیه کلاهدوزان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پرورش قارچ دکمه ای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پرورش، تولید و فرآوری قارچ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دکمه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ای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13" y="2120458"/>
            <a:ext cx="2751628" cy="3672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1920" y="1386538"/>
            <a:ext cx="164019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اصفهان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28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" y="1340768"/>
            <a:ext cx="4218215" cy="258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001305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58196" y="5146617"/>
            <a:ext cx="254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پرورش قارچ دکمه ای</a:t>
            </a:r>
            <a:endParaRPr lang="fa-IR" sz="19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8" r="18085"/>
          <a:stretch/>
        </p:blipFill>
        <p:spPr>
          <a:xfrm>
            <a:off x="5076056" y="1336009"/>
            <a:ext cx="3354610" cy="490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276872"/>
            <a:ext cx="5571015" cy="367272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فاطمه سالاری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صنایع دستی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نازک دوز زنانه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صنایع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دستی( دوخت های سنتی)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طراحی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و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دوخت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02" y="2120458"/>
            <a:ext cx="2741849" cy="367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843808" y="1347637"/>
            <a:ext cx="250741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خراسان جنوبی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62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" y="1407913"/>
            <a:ext cx="4218215" cy="2812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79787" y="5001305"/>
            <a:ext cx="4218215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4848" y="5013176"/>
            <a:ext cx="36599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صنایع دستی - طراحی و دوخت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4" r="21915"/>
          <a:stretch/>
        </p:blipFill>
        <p:spPr>
          <a:xfrm>
            <a:off x="5011096" y="1407913"/>
            <a:ext cx="3809376" cy="445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72" y="2240431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رقیه نوری زاده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زراعت گیاهان دارویی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 smtClean="0">
                <a:solidFill>
                  <a:srgbClr val="C00000"/>
                </a:solidFill>
                <a:cs typeface="B Titr" pitchFamily="2" charset="-78"/>
              </a:rPr>
              <a:t>عنوان </a:t>
            </a:r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تولید، توزیع و آموزش کشت گیاهان دارویی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6355" r="8103" b="5697"/>
          <a:stretch/>
        </p:blipFill>
        <p:spPr>
          <a:xfrm>
            <a:off x="6003984" y="2240431"/>
            <a:ext cx="2600464" cy="3245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995936" y="1381675"/>
            <a:ext cx="149271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فارس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8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2154"/>
            <a:ext cx="3600399" cy="48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001305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86242" y="5023594"/>
            <a:ext cx="18053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گیاهان دارویی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8" b="8851"/>
          <a:stretch/>
        </p:blipFill>
        <p:spPr>
          <a:xfrm>
            <a:off x="437288" y="1232155"/>
            <a:ext cx="4352813" cy="3362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2994" y="2276872"/>
            <a:ext cx="5571015" cy="367272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جمیل زردویی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کارشناس ارزیابی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خسارت بیمه 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 smtClean="0">
                <a:solidFill>
                  <a:srgbClr val="C00000"/>
                </a:solidFill>
                <a:cs typeface="B Titr" pitchFamily="2" charset="-78"/>
              </a:rPr>
              <a:t>عنوان </a:t>
            </a:r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نمایندگی بیمه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کارشناس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ارزیابی خودرو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55" y="2120458"/>
            <a:ext cx="2754543" cy="367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491880" y="1438061"/>
            <a:ext cx="182614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کردستان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57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115616" y="4988122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44612" y="5013176"/>
            <a:ext cx="2805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نمایندگی جمیل زردویی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59" b="1837"/>
          <a:stretch/>
        </p:blipFill>
        <p:spPr>
          <a:xfrm>
            <a:off x="4790099" y="975455"/>
            <a:ext cx="3977617" cy="540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3" b="7987"/>
          <a:stretch/>
        </p:blipFill>
        <p:spPr>
          <a:xfrm>
            <a:off x="467543" y="975455"/>
            <a:ext cx="4041757" cy="306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9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0646" y="2103439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سیاوش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باقری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درودگری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 smtClean="0">
                <a:solidFill>
                  <a:srgbClr val="C00000"/>
                </a:solidFill>
                <a:cs typeface="B Titr" pitchFamily="2" charset="-78"/>
              </a:rPr>
              <a:t>عنوان </a:t>
            </a:r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درودگری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4" t="4115" r="5495" b="4666"/>
          <a:stretch/>
        </p:blipFill>
        <p:spPr>
          <a:xfrm>
            <a:off x="5868144" y="2083155"/>
            <a:ext cx="2641374" cy="351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563888" y="1343060"/>
            <a:ext cx="187102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مازندران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92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194971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68371" y="5157192"/>
            <a:ext cx="124104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درودگری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37" r="3623" b="18634"/>
          <a:stretch/>
        </p:blipFill>
        <p:spPr>
          <a:xfrm>
            <a:off x="455327" y="1281249"/>
            <a:ext cx="4267133" cy="3531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29183"/>
          <a:stretch/>
        </p:blipFill>
        <p:spPr>
          <a:xfrm>
            <a:off x="5076056" y="1281249"/>
            <a:ext cx="3639177" cy="4632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9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120458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محمدرضا فتح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پور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فناوری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انرژی های نو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و تجدید پذیر</a:t>
            </a:r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طراح سیستم های انرژی خورشیدی</a:t>
            </a: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طراحی و اجرای سایت های انرژی خورشیدی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62" y="2120458"/>
            <a:ext cx="2693330" cy="367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27784" y="1310886"/>
            <a:ext cx="272222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آذربایجان </a:t>
            </a:r>
            <a:r>
              <a:rPr lang="fa-IR" sz="2400" dirty="0">
                <a:cs typeface="B Titr" pitchFamily="2" charset="-78"/>
              </a:rPr>
              <a:t>شرقی</a:t>
            </a:r>
          </a:p>
        </p:txBody>
      </p:sp>
    </p:spTree>
    <p:extLst>
      <p:ext uri="{BB962C8B-B14F-4D97-AF65-F5344CB8AC3E}">
        <p14:creationId xmlns:p14="http://schemas.microsoft.com/office/powerpoint/2010/main" val="1099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153140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سمیه حوتی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نقاشی با لعاب روی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کاشی</a:t>
            </a: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 smtClean="0">
                <a:solidFill>
                  <a:srgbClr val="C00000"/>
                </a:solidFill>
                <a:cs typeface="B Titr" pitchFamily="2" charset="-78"/>
              </a:rPr>
              <a:t>عنوان </a:t>
            </a:r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مینا کاری روی سفال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22037" r="20194" b="35282"/>
          <a:stretch/>
        </p:blipFill>
        <p:spPr>
          <a:xfrm>
            <a:off x="5871999" y="2132856"/>
            <a:ext cx="2592288" cy="318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07904" y="1343060"/>
            <a:ext cx="160172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همدان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2154"/>
            <a:ext cx="3600399" cy="4800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001305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02511" y="5013176"/>
            <a:ext cx="237276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مینا کاری روی سفال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" y="1232154"/>
            <a:ext cx="4407539" cy="270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9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b="12731"/>
          <a:stretch/>
        </p:blipFill>
        <p:spPr>
          <a:xfrm>
            <a:off x="374858" y="1021477"/>
            <a:ext cx="3865263" cy="2983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48973" y="4911327"/>
            <a:ext cx="4208204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0596" y="5085184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شرکت صنایع مکاترونیک هورزاد ارس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9" t="9321" r="11633" b="1482"/>
          <a:stretch/>
        </p:blipFill>
        <p:spPr>
          <a:xfrm>
            <a:off x="4644008" y="1021476"/>
            <a:ext cx="4134844" cy="5435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0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115955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یونس سواره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مدیر واحد پرورش شتر مرغ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پرورش شتر مرغ</a:t>
            </a:r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44" y="2120458"/>
            <a:ext cx="2700766" cy="367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99792" y="1328139"/>
            <a:ext cx="266611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آذربایجان غربی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5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" y="1232154"/>
            <a:ext cx="4218214" cy="316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2154"/>
            <a:ext cx="3600399" cy="48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001305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22427" y="5146617"/>
            <a:ext cx="1943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Titr" pitchFamily="2" charset="-78"/>
              </a:rPr>
              <a:t>پرورش شتر مرغ</a:t>
            </a:r>
            <a:endParaRPr lang="fa-IR" sz="19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0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528" y="2290347"/>
            <a:ext cx="5571015" cy="3672724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ندا رضائی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طراحی و دوخت</a:t>
            </a:r>
            <a:endParaRPr lang="fa-IR" sz="19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تولیدی پوشاک</a:t>
            </a:r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rtl="1"/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24860"/>
            <a:ext cx="2794966" cy="326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99792" y="1386538"/>
            <a:ext cx="266611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آذربایجان غربی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7" y="1232154"/>
            <a:ext cx="4218215" cy="316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2154"/>
            <a:ext cx="3600400" cy="4800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1057110" y="5001305"/>
            <a:ext cx="3063567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28114" y="5146617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تولیدی پوشاک میلاد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96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0" y="2284827"/>
            <a:ext cx="5571015" cy="3672724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sz="2800" dirty="0">
                <a:solidFill>
                  <a:schemeClr val="tx1"/>
                </a:solidFill>
                <a:cs typeface="B Titr" pitchFamily="2" charset="-78"/>
              </a:rPr>
              <a:t>محمد حسن قدیمی </a:t>
            </a:r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فینی</a:t>
            </a:r>
          </a:p>
          <a:p>
            <a:pPr algn="r" rtl="1"/>
            <a:endParaRPr lang="fa-IR" sz="2800" dirty="0" smtClean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گواهینامه مهارت:</a:t>
            </a:r>
          </a:p>
          <a:p>
            <a:pPr algn="r" rtl="1">
              <a:lnSpc>
                <a:spcPct val="12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نصب و تعمیر سردخانه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 تعمیرکار پکیج شوفاژ گازی </a:t>
            </a:r>
            <a:endParaRPr lang="en-US" sz="2400" dirty="0">
              <a:solidFill>
                <a:schemeClr val="tx1"/>
              </a:solidFill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 تعمیرکار آبگرمکن دیواری</a:t>
            </a:r>
          </a:p>
          <a:p>
            <a:pPr algn="r" rtl="1"/>
            <a:endParaRPr lang="fa-IR" sz="1900" dirty="0">
              <a:solidFill>
                <a:schemeClr val="tx1"/>
              </a:solidFill>
              <a:cs typeface="B Titr" pitchFamily="2" charset="-78"/>
            </a:endParaRPr>
          </a:p>
          <a:p>
            <a:pPr algn="r" rtl="1"/>
            <a:r>
              <a:rPr lang="fa-IR" sz="1900" dirty="0">
                <a:solidFill>
                  <a:srgbClr val="C00000"/>
                </a:solidFill>
                <a:cs typeface="B Titr" pitchFamily="2" charset="-78"/>
              </a:rPr>
              <a:t>عنوان فعالیت اقتصادی/کسب و کار: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طراحی و ساخت انواع سیستم های برودتی، حرارتی و تهویه مطبوع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3713" r="3776"/>
          <a:stretch/>
        </p:blipFill>
        <p:spPr>
          <a:xfrm>
            <a:off x="5983941" y="2256816"/>
            <a:ext cx="2554941" cy="3536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79912" y="1386538"/>
            <a:ext cx="164019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cs typeface="B Titr" pitchFamily="2" charset="-78"/>
              </a:rPr>
              <a:t>استان اصفهان</a:t>
            </a:r>
            <a:endParaRPr lang="fa-IR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3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2154"/>
            <a:ext cx="4218214" cy="316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95536" y="5001305"/>
            <a:ext cx="4218214" cy="857573"/>
            <a:chOff x="816" y="2304"/>
            <a:chExt cx="1440" cy="448"/>
          </a:xfrm>
        </p:grpSpPr>
        <p:sp>
          <p:nvSpPr>
            <p:cNvPr id="9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7768" y="5030695"/>
            <a:ext cx="461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طراحی و ساخت انواع سیستم های </a:t>
            </a: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برودتی، حرارتی 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و 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تهویه مطبوع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3001" r="37737"/>
          <a:stretch/>
        </p:blipFill>
        <p:spPr>
          <a:xfrm>
            <a:off x="4860032" y="1232154"/>
            <a:ext cx="3917184" cy="4986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325</Words>
  <Application>Microsoft Office PowerPoint</Application>
  <PresentationFormat>On-screen Show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37</cp:revision>
  <dcterms:created xsi:type="dcterms:W3CDTF">2018-07-22T06:56:21Z</dcterms:created>
  <dcterms:modified xsi:type="dcterms:W3CDTF">2018-07-25T05:21:51Z</dcterms:modified>
</cp:coreProperties>
</file>