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93" r:id="rId1"/>
    <p:sldMasterId id="2147483882" r:id="rId2"/>
    <p:sldMasterId id="2147484225" r:id="rId3"/>
    <p:sldMasterId id="2147484237" r:id="rId4"/>
    <p:sldMasterId id="2147484249" r:id="rId5"/>
    <p:sldMasterId id="2147484282" r:id="rId6"/>
    <p:sldMasterId id="2147484343" r:id="rId7"/>
    <p:sldMasterId id="2147484355" r:id="rId8"/>
    <p:sldMasterId id="2147484377" r:id="rId9"/>
    <p:sldMasterId id="2147484390" r:id="rId10"/>
    <p:sldMasterId id="2147484403" r:id="rId11"/>
  </p:sldMasterIdLst>
  <p:notesMasterIdLst>
    <p:notesMasterId r:id="rId50"/>
  </p:notesMasterIdLst>
  <p:sldIdLst>
    <p:sldId id="256" r:id="rId12"/>
    <p:sldId id="676" r:id="rId13"/>
    <p:sldId id="748" r:id="rId14"/>
    <p:sldId id="745" r:id="rId15"/>
    <p:sldId id="746" r:id="rId16"/>
    <p:sldId id="747" r:id="rId17"/>
    <p:sldId id="749" r:id="rId18"/>
    <p:sldId id="681" r:id="rId19"/>
    <p:sldId id="682" r:id="rId20"/>
    <p:sldId id="750" r:id="rId21"/>
    <p:sldId id="678" r:id="rId22"/>
    <p:sldId id="683" r:id="rId23"/>
    <p:sldId id="684" r:id="rId24"/>
    <p:sldId id="685" r:id="rId25"/>
    <p:sldId id="686" r:id="rId26"/>
    <p:sldId id="723" r:id="rId27"/>
    <p:sldId id="725" r:id="rId28"/>
    <p:sldId id="728" r:id="rId29"/>
    <p:sldId id="726" r:id="rId30"/>
    <p:sldId id="691" r:id="rId31"/>
    <p:sldId id="733" r:id="rId32"/>
    <p:sldId id="751" r:id="rId33"/>
    <p:sldId id="760" r:id="rId34"/>
    <p:sldId id="692" r:id="rId35"/>
    <p:sldId id="694" r:id="rId36"/>
    <p:sldId id="695" r:id="rId37"/>
    <p:sldId id="717" r:id="rId38"/>
    <p:sldId id="735" r:id="rId39"/>
    <p:sldId id="742" r:id="rId40"/>
    <p:sldId id="752" r:id="rId41"/>
    <p:sldId id="753" r:id="rId42"/>
    <p:sldId id="754" r:id="rId43"/>
    <p:sldId id="755" r:id="rId44"/>
    <p:sldId id="756" r:id="rId45"/>
    <p:sldId id="757" r:id="rId46"/>
    <p:sldId id="758" r:id="rId47"/>
    <p:sldId id="759" r:id="rId48"/>
    <p:sldId id="715" r:id="rId49"/>
  </p:sldIdLst>
  <p:sldSz cx="9144000" cy="6858000" type="screen4x3"/>
  <p:notesSz cx="7099300" cy="10234613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FF"/>
    <a:srgbClr val="CFA801"/>
    <a:srgbClr val="00A84C"/>
    <a:srgbClr val="BAD987"/>
    <a:srgbClr val="D0E5AD"/>
    <a:srgbClr val="B8D40E"/>
    <a:srgbClr val="800000"/>
    <a:srgbClr val="B7B8B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67" autoAdjust="0"/>
    <p:restoredTop sz="94709" autoAdjust="0"/>
  </p:normalViewPr>
  <p:slideViewPr>
    <p:cSldViewPr>
      <p:cViewPr varScale="1">
        <p:scale>
          <a:sx n="72" d="100"/>
          <a:sy n="72" d="100"/>
        </p:scale>
        <p:origin x="3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D4883-0BA5-4F3C-B2B8-05C45AF2AA8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38A18-539C-4EA0-905F-6A0B43809414}">
      <dgm:prSet phldrT="[Text]"/>
      <dgm:spPr/>
      <dgm:t>
        <a:bodyPr/>
        <a:lstStyle/>
        <a:p>
          <a:r>
            <a:rPr lang="fa-IR" dirty="0" smtClean="0">
              <a:latin typeface="IranNastaliq" panose="02020505000000020003" pitchFamily="18" charset="0"/>
              <a:cs typeface="IranNastaliq" panose="02020505000000020003" pitchFamily="18" charset="0"/>
            </a:rPr>
            <a:t>تقاضا برای نیروی انسانی</a:t>
          </a:r>
          <a:endParaRPr lang="en-US" dirty="0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4DCF8636-ABE5-44F8-A1EB-1D5D3AE64759}" type="parTrans" cxnId="{A20B8A5B-3CB7-4C3E-98D4-144782FF39A7}">
      <dgm:prSet/>
      <dgm:spPr/>
      <dgm:t>
        <a:bodyPr/>
        <a:lstStyle/>
        <a:p>
          <a:endParaRPr lang="en-US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D1A37B0F-E926-4C9B-AA27-35956DE30087}" type="sibTrans" cxnId="{A20B8A5B-3CB7-4C3E-98D4-144782FF39A7}">
      <dgm:prSet/>
      <dgm:spPr/>
      <dgm:t>
        <a:bodyPr/>
        <a:lstStyle/>
        <a:p>
          <a:endParaRPr lang="en-US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30FA08A4-654B-46EB-B24D-E831EED10CDC}">
      <dgm:prSet phldrT="[Text]"/>
      <dgm:spPr/>
      <dgm:t>
        <a:bodyPr/>
        <a:lstStyle/>
        <a:p>
          <a:r>
            <a:rPr lang="fa-IR" dirty="0" smtClean="0">
              <a:latin typeface="IranNastaliq" panose="02020505000000020003" pitchFamily="18" charset="0"/>
              <a:cs typeface="IranNastaliq" panose="02020505000000020003" pitchFamily="18" charset="0"/>
            </a:rPr>
            <a:t>فناوری (دیجیتال)</a:t>
          </a:r>
          <a:endParaRPr lang="en-US" dirty="0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2CCA9F82-2889-438A-ACE8-317523C1D63E}" type="parTrans" cxnId="{A83A54B9-0374-4B6A-B462-60E36D02A4FB}">
      <dgm:prSet/>
      <dgm:spPr/>
      <dgm:t>
        <a:bodyPr/>
        <a:lstStyle/>
        <a:p>
          <a:endParaRPr lang="en-US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7D51B978-4AE5-4040-B87A-A2EFA60D8013}" type="sibTrans" cxnId="{A83A54B9-0374-4B6A-B462-60E36D02A4FB}">
      <dgm:prSet/>
      <dgm:spPr/>
      <dgm:t>
        <a:bodyPr/>
        <a:lstStyle/>
        <a:p>
          <a:endParaRPr lang="en-US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1BA4A1F2-1149-48AB-B2CF-78D157C0D8A5}">
      <dgm:prSet phldrT="[Text]" custT="1"/>
      <dgm:spPr/>
      <dgm:t>
        <a:bodyPr/>
        <a:lstStyle/>
        <a:p>
          <a:r>
            <a:rPr lang="fa-IR" sz="2800" b="0" dirty="0" smtClean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rPr>
            <a:t>مشاغل آینده</a:t>
          </a:r>
          <a:endParaRPr lang="en-US" sz="2800" b="0" dirty="0">
            <a:solidFill>
              <a:schemeClr val="tx1"/>
            </a:solidFill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47AD2184-39E3-4113-A354-274EF75637B6}" type="parTrans" cxnId="{46C53830-EB20-4ABD-87EE-DCFDB4C4F31D}">
      <dgm:prSet/>
      <dgm:spPr/>
      <dgm:t>
        <a:bodyPr/>
        <a:lstStyle/>
        <a:p>
          <a:endParaRPr lang="en-US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E1AA21A4-823F-48A4-B648-AA50E389CBCC}" type="sibTrans" cxnId="{46C53830-EB20-4ABD-87EE-DCFDB4C4F31D}">
      <dgm:prSet/>
      <dgm:spPr/>
      <dgm:t>
        <a:bodyPr/>
        <a:lstStyle/>
        <a:p>
          <a:endParaRPr lang="en-US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07A6D66B-6E3E-486D-90BC-DC40C162A7E5}">
      <dgm:prSet phldrT="[Text]"/>
      <dgm:spPr/>
      <dgm:t>
        <a:bodyPr/>
        <a:lstStyle/>
        <a:p>
          <a:r>
            <a:rPr lang="fa-IR" dirty="0" smtClean="0">
              <a:latin typeface="IranNastaliq" panose="02020505000000020003" pitchFamily="18" charset="0"/>
              <a:cs typeface="IranNastaliq" panose="02020505000000020003" pitchFamily="18" charset="0"/>
            </a:rPr>
            <a:t>ظهور هفت خوشه شغلی</a:t>
          </a:r>
          <a:endParaRPr lang="en-US" dirty="0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CDFE5288-951D-4E2F-B509-EEA7A773D48D}" type="parTrans" cxnId="{B0C52840-5DDE-49B0-8F90-7121846AAC5D}">
      <dgm:prSet/>
      <dgm:spPr/>
      <dgm:t>
        <a:bodyPr/>
        <a:lstStyle/>
        <a:p>
          <a:endParaRPr lang="en-US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C35B0C34-95F4-4608-B8B8-E1C198EC8136}" type="sibTrans" cxnId="{B0C52840-5DDE-49B0-8F90-7121846AAC5D}">
      <dgm:prSet/>
      <dgm:spPr/>
      <dgm:t>
        <a:bodyPr/>
        <a:lstStyle/>
        <a:p>
          <a:endParaRPr lang="en-US">
            <a:latin typeface="IranNastaliq" panose="02020505000000020003" pitchFamily="18" charset="0"/>
            <a:cs typeface="IranNastaliq" panose="02020505000000020003" pitchFamily="18" charset="0"/>
          </a:endParaRPr>
        </a:p>
      </dgm:t>
    </dgm:pt>
    <dgm:pt modelId="{F29BCA9B-6B7D-4C30-9696-BA47E08FCABA}" type="pres">
      <dgm:prSet presAssocID="{0CCD4883-0BA5-4F3C-B2B8-05C45AF2AA8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E668CF-F892-4DC4-92C6-C9594E53014D}" type="pres">
      <dgm:prSet presAssocID="{91138A18-539C-4EA0-905F-6A0B43809414}" presName="chaos" presStyleCnt="0"/>
      <dgm:spPr/>
    </dgm:pt>
    <dgm:pt modelId="{B0720FAC-F8CC-4B4B-BEDE-7722598D6075}" type="pres">
      <dgm:prSet presAssocID="{91138A18-539C-4EA0-905F-6A0B43809414}" presName="parTx1" presStyleLbl="revTx" presStyleIdx="0" presStyleCnt="3" custLinFactNeighborX="-127" custLinFactNeighborY="35605"/>
      <dgm:spPr/>
      <dgm:t>
        <a:bodyPr/>
        <a:lstStyle/>
        <a:p>
          <a:endParaRPr lang="en-US"/>
        </a:p>
      </dgm:t>
    </dgm:pt>
    <dgm:pt modelId="{0849AF33-9D55-482F-A1B5-E791571A73F2}" type="pres">
      <dgm:prSet presAssocID="{91138A18-539C-4EA0-905F-6A0B43809414}" presName="desTx1" presStyleLbl="revTx" presStyleIdx="1" presStyleCnt="3" custLinFactNeighborX="-3414" custLinFactNeighborY="-40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22B90-8C8E-4D2E-9D35-AFCD8A58DC50}" type="pres">
      <dgm:prSet presAssocID="{91138A18-539C-4EA0-905F-6A0B43809414}" presName="c1" presStyleLbl="node1" presStyleIdx="0" presStyleCnt="19"/>
      <dgm:spPr/>
    </dgm:pt>
    <dgm:pt modelId="{99DFDB9F-42F2-48E9-9D76-68CA8F75E338}" type="pres">
      <dgm:prSet presAssocID="{91138A18-539C-4EA0-905F-6A0B43809414}" presName="c2" presStyleLbl="node1" presStyleIdx="1" presStyleCnt="19"/>
      <dgm:spPr/>
    </dgm:pt>
    <dgm:pt modelId="{047963CA-8775-4F16-A735-B3359F1397E5}" type="pres">
      <dgm:prSet presAssocID="{91138A18-539C-4EA0-905F-6A0B43809414}" presName="c3" presStyleLbl="node1" presStyleIdx="2" presStyleCnt="19"/>
      <dgm:spPr/>
    </dgm:pt>
    <dgm:pt modelId="{08686008-90E8-48D2-9299-137B521C793C}" type="pres">
      <dgm:prSet presAssocID="{91138A18-539C-4EA0-905F-6A0B43809414}" presName="c4" presStyleLbl="node1" presStyleIdx="3" presStyleCnt="19"/>
      <dgm:spPr/>
    </dgm:pt>
    <dgm:pt modelId="{86C039D1-0F02-48A4-B4B1-5801BA85D57F}" type="pres">
      <dgm:prSet presAssocID="{91138A18-539C-4EA0-905F-6A0B43809414}" presName="c5" presStyleLbl="node1" presStyleIdx="4" presStyleCnt="19"/>
      <dgm:spPr/>
    </dgm:pt>
    <dgm:pt modelId="{13272EFD-7791-4C0B-AEDB-CF49B563FAC9}" type="pres">
      <dgm:prSet presAssocID="{91138A18-539C-4EA0-905F-6A0B43809414}" presName="c6" presStyleLbl="node1" presStyleIdx="5" presStyleCnt="19"/>
      <dgm:spPr/>
    </dgm:pt>
    <dgm:pt modelId="{DB96DEE9-A51C-4547-A125-7EBB88AB1757}" type="pres">
      <dgm:prSet presAssocID="{91138A18-539C-4EA0-905F-6A0B43809414}" presName="c7" presStyleLbl="node1" presStyleIdx="6" presStyleCnt="19"/>
      <dgm:spPr/>
    </dgm:pt>
    <dgm:pt modelId="{4F5A80D4-01EE-486C-B904-7EDABBF9A4D7}" type="pres">
      <dgm:prSet presAssocID="{91138A18-539C-4EA0-905F-6A0B43809414}" presName="c8" presStyleLbl="node1" presStyleIdx="7" presStyleCnt="19"/>
      <dgm:spPr/>
    </dgm:pt>
    <dgm:pt modelId="{A72A7B09-CE92-4B76-B9BD-9A7DF2368B4B}" type="pres">
      <dgm:prSet presAssocID="{91138A18-539C-4EA0-905F-6A0B43809414}" presName="c9" presStyleLbl="node1" presStyleIdx="8" presStyleCnt="19"/>
      <dgm:spPr/>
    </dgm:pt>
    <dgm:pt modelId="{9DB2D0FB-6B73-4F7D-8521-18970A684DA1}" type="pres">
      <dgm:prSet presAssocID="{91138A18-539C-4EA0-905F-6A0B43809414}" presName="c10" presStyleLbl="node1" presStyleIdx="9" presStyleCnt="19"/>
      <dgm:spPr/>
    </dgm:pt>
    <dgm:pt modelId="{134258F8-E026-4D45-A64B-623ACF7BA46C}" type="pres">
      <dgm:prSet presAssocID="{91138A18-539C-4EA0-905F-6A0B43809414}" presName="c11" presStyleLbl="node1" presStyleIdx="10" presStyleCnt="19" custLinFactY="459215" custLinFactNeighborY="500000"/>
      <dgm:spPr/>
    </dgm:pt>
    <dgm:pt modelId="{09BE0D05-9485-4D4E-89B8-490E0555BE41}" type="pres">
      <dgm:prSet presAssocID="{91138A18-539C-4EA0-905F-6A0B43809414}" presName="c12" presStyleLbl="node1" presStyleIdx="11" presStyleCnt="19" custLinFactY="300000" custLinFactNeighborY="310402"/>
      <dgm:spPr/>
    </dgm:pt>
    <dgm:pt modelId="{6F46D70D-8027-4522-922F-06A8C5026689}" type="pres">
      <dgm:prSet presAssocID="{91138A18-539C-4EA0-905F-6A0B43809414}" presName="c13" presStyleLbl="node1" presStyleIdx="12" presStyleCnt="19" custLinFactY="200000" custLinFactNeighborY="219654"/>
      <dgm:spPr/>
    </dgm:pt>
    <dgm:pt modelId="{CEB1DAC8-0380-4515-999B-3877261F12BA}" type="pres">
      <dgm:prSet presAssocID="{91138A18-539C-4EA0-905F-6A0B43809414}" presName="c14" presStyleLbl="node1" presStyleIdx="13" presStyleCnt="19" custLinFactY="459215" custLinFactNeighborY="500000"/>
      <dgm:spPr/>
    </dgm:pt>
    <dgm:pt modelId="{BABE5649-88D6-4C1B-B971-AB909B1018BE}" type="pres">
      <dgm:prSet presAssocID="{91138A18-539C-4EA0-905F-6A0B43809414}" presName="c15" presStyleLbl="node1" presStyleIdx="14" presStyleCnt="19" custLinFactY="300000" custLinFactNeighborY="310402"/>
      <dgm:spPr/>
    </dgm:pt>
    <dgm:pt modelId="{09779853-C7FB-4035-8581-866724EC0F2F}" type="pres">
      <dgm:prSet presAssocID="{91138A18-539C-4EA0-905F-6A0B43809414}" presName="c16" presStyleLbl="node1" presStyleIdx="15" presStyleCnt="19" custLinFactY="459215" custLinFactNeighborY="500000"/>
      <dgm:spPr/>
    </dgm:pt>
    <dgm:pt modelId="{07359041-4DB4-4E7D-9E3F-F466031FBEF0}" type="pres">
      <dgm:prSet presAssocID="{91138A18-539C-4EA0-905F-6A0B43809414}" presName="c17" presStyleLbl="node1" presStyleIdx="16" presStyleCnt="19" custLinFactY="200000" custLinFactNeighborY="219654"/>
      <dgm:spPr/>
    </dgm:pt>
    <dgm:pt modelId="{4A98ECD1-286A-4713-9798-C10484E00AD8}" type="pres">
      <dgm:prSet presAssocID="{91138A18-539C-4EA0-905F-6A0B43809414}" presName="c18" presStyleLbl="node1" presStyleIdx="17" presStyleCnt="19" custLinFactY="300000" custLinFactNeighborY="310402"/>
      <dgm:spPr/>
    </dgm:pt>
    <dgm:pt modelId="{9409DE33-8916-4D48-9DF8-66890C561D7D}" type="pres">
      <dgm:prSet presAssocID="{D1A37B0F-E926-4C9B-AA27-35956DE30087}" presName="chevronComposite1" presStyleCnt="0"/>
      <dgm:spPr/>
    </dgm:pt>
    <dgm:pt modelId="{2AD15784-D1DF-4089-8786-C43E109C7948}" type="pres">
      <dgm:prSet presAssocID="{D1A37B0F-E926-4C9B-AA27-35956DE30087}" presName="chevron1" presStyleLbl="sibTrans2D1" presStyleIdx="0" presStyleCnt="2" custLinFactNeighborX="12664" custLinFactNeighborY="53162"/>
      <dgm:spPr>
        <a:solidFill>
          <a:srgbClr val="BAD987"/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579839E8-4A80-49D5-AF0A-267319AE7535}" type="pres">
      <dgm:prSet presAssocID="{D1A37B0F-E926-4C9B-AA27-35956DE30087}" presName="spChevron1" presStyleCnt="0"/>
      <dgm:spPr/>
    </dgm:pt>
    <dgm:pt modelId="{F21C2A93-FE90-45FB-9606-44FEE1BEC4C5}" type="pres">
      <dgm:prSet presAssocID="{D1A37B0F-E926-4C9B-AA27-35956DE30087}" presName="overlap" presStyleCnt="0"/>
      <dgm:spPr/>
    </dgm:pt>
    <dgm:pt modelId="{90F43659-6845-40A3-A217-C609E0477E51}" type="pres">
      <dgm:prSet presAssocID="{D1A37B0F-E926-4C9B-AA27-35956DE30087}" presName="chevronComposite2" presStyleCnt="0"/>
      <dgm:spPr/>
    </dgm:pt>
    <dgm:pt modelId="{55718949-E97D-43C9-939D-650B68149E8F}" type="pres">
      <dgm:prSet presAssocID="{D1A37B0F-E926-4C9B-AA27-35956DE30087}" presName="chevron2" presStyleLbl="sibTrans2D1" presStyleIdx="1" presStyleCnt="2" custLinFactNeighborX="12664" custLinFactNeighborY="53162"/>
      <dgm:spPr>
        <a:solidFill>
          <a:srgbClr val="BAD987"/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2E5DDF74-086A-470B-A76A-7FE27FC87DA5}" type="pres">
      <dgm:prSet presAssocID="{D1A37B0F-E926-4C9B-AA27-35956DE30087}" presName="spChevron2" presStyleCnt="0"/>
      <dgm:spPr/>
    </dgm:pt>
    <dgm:pt modelId="{81C4C32A-3EE7-4C38-AC1A-A88456814FB7}" type="pres">
      <dgm:prSet presAssocID="{1BA4A1F2-1149-48AB-B2CF-78D157C0D8A5}" presName="last" presStyleCnt="0"/>
      <dgm:spPr/>
    </dgm:pt>
    <dgm:pt modelId="{FFED08CC-5C0D-47F8-A8ED-3D1D0B39C725}" type="pres">
      <dgm:prSet presAssocID="{1BA4A1F2-1149-48AB-B2CF-78D157C0D8A5}" presName="circleTx" presStyleLbl="node1" presStyleIdx="18" presStyleCnt="19" custLinFactNeighborX="-8400" custLinFactNeighborY="38035"/>
      <dgm:spPr/>
      <dgm:t>
        <a:bodyPr/>
        <a:lstStyle/>
        <a:p>
          <a:endParaRPr lang="en-US"/>
        </a:p>
      </dgm:t>
    </dgm:pt>
    <dgm:pt modelId="{009D586A-C744-41FE-BE65-B79898E7C04B}" type="pres">
      <dgm:prSet presAssocID="{1BA4A1F2-1149-48AB-B2CF-78D157C0D8A5}" presName="desTxN" presStyleLbl="revTx" presStyleIdx="2" presStyleCnt="3" custLinFactNeighborX="-11346" custLinFactNeighborY="50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15BEC-7A57-4F98-8891-29EC5D6E3447}" type="pres">
      <dgm:prSet presAssocID="{1BA4A1F2-1149-48AB-B2CF-78D157C0D8A5}" presName="spN" presStyleCnt="0"/>
      <dgm:spPr/>
    </dgm:pt>
  </dgm:ptLst>
  <dgm:cxnLst>
    <dgm:cxn modelId="{915085FC-9686-4B7D-8F9A-6DA1106DC70A}" type="presOf" srcId="{0CCD4883-0BA5-4F3C-B2B8-05C45AF2AA81}" destId="{F29BCA9B-6B7D-4C30-9696-BA47E08FCABA}" srcOrd="0" destOrd="0" presId="urn:microsoft.com/office/officeart/2009/3/layout/RandomtoResultProcess"/>
    <dgm:cxn modelId="{A4D19431-D862-4DA1-AD45-CA14644D8609}" type="presOf" srcId="{30FA08A4-654B-46EB-B24D-E831EED10CDC}" destId="{0849AF33-9D55-482F-A1B5-E791571A73F2}" srcOrd="0" destOrd="0" presId="urn:microsoft.com/office/officeart/2009/3/layout/RandomtoResultProcess"/>
    <dgm:cxn modelId="{B0C52840-5DDE-49B0-8F90-7121846AAC5D}" srcId="{1BA4A1F2-1149-48AB-B2CF-78D157C0D8A5}" destId="{07A6D66B-6E3E-486D-90BC-DC40C162A7E5}" srcOrd="0" destOrd="0" parTransId="{CDFE5288-951D-4E2F-B509-EEA7A773D48D}" sibTransId="{C35B0C34-95F4-4608-B8B8-E1C198EC8136}"/>
    <dgm:cxn modelId="{A83A54B9-0374-4B6A-B462-60E36D02A4FB}" srcId="{91138A18-539C-4EA0-905F-6A0B43809414}" destId="{30FA08A4-654B-46EB-B24D-E831EED10CDC}" srcOrd="0" destOrd="0" parTransId="{2CCA9F82-2889-438A-ACE8-317523C1D63E}" sibTransId="{7D51B978-4AE5-4040-B87A-A2EFA60D8013}"/>
    <dgm:cxn modelId="{A20B8A5B-3CB7-4C3E-98D4-144782FF39A7}" srcId="{0CCD4883-0BA5-4F3C-B2B8-05C45AF2AA81}" destId="{91138A18-539C-4EA0-905F-6A0B43809414}" srcOrd="0" destOrd="0" parTransId="{4DCF8636-ABE5-44F8-A1EB-1D5D3AE64759}" sibTransId="{D1A37B0F-E926-4C9B-AA27-35956DE30087}"/>
    <dgm:cxn modelId="{46C53830-EB20-4ABD-87EE-DCFDB4C4F31D}" srcId="{0CCD4883-0BA5-4F3C-B2B8-05C45AF2AA81}" destId="{1BA4A1F2-1149-48AB-B2CF-78D157C0D8A5}" srcOrd="1" destOrd="0" parTransId="{47AD2184-39E3-4113-A354-274EF75637B6}" sibTransId="{E1AA21A4-823F-48A4-B648-AA50E389CBCC}"/>
    <dgm:cxn modelId="{DA7EF32A-77BD-44D6-97FB-B5A7BE4B5279}" type="presOf" srcId="{91138A18-539C-4EA0-905F-6A0B43809414}" destId="{B0720FAC-F8CC-4B4B-BEDE-7722598D6075}" srcOrd="0" destOrd="0" presId="urn:microsoft.com/office/officeart/2009/3/layout/RandomtoResultProcess"/>
    <dgm:cxn modelId="{9C4F1B4D-76BE-4B31-A541-88438D0B6F75}" type="presOf" srcId="{1BA4A1F2-1149-48AB-B2CF-78D157C0D8A5}" destId="{FFED08CC-5C0D-47F8-A8ED-3D1D0B39C725}" srcOrd="0" destOrd="0" presId="urn:microsoft.com/office/officeart/2009/3/layout/RandomtoResultProcess"/>
    <dgm:cxn modelId="{BD284C27-2667-4162-8D00-6072DB848160}" type="presOf" srcId="{07A6D66B-6E3E-486D-90BC-DC40C162A7E5}" destId="{009D586A-C744-41FE-BE65-B79898E7C04B}" srcOrd="0" destOrd="0" presId="urn:microsoft.com/office/officeart/2009/3/layout/RandomtoResultProcess"/>
    <dgm:cxn modelId="{95B00553-F127-4B4D-9CC0-D151FC9180B7}" type="presParOf" srcId="{F29BCA9B-6B7D-4C30-9696-BA47E08FCABA}" destId="{9EE668CF-F892-4DC4-92C6-C9594E53014D}" srcOrd="0" destOrd="0" presId="urn:microsoft.com/office/officeart/2009/3/layout/RandomtoResultProcess"/>
    <dgm:cxn modelId="{76CE7E7D-4F3A-41ED-A6B5-70F305487C06}" type="presParOf" srcId="{9EE668CF-F892-4DC4-92C6-C9594E53014D}" destId="{B0720FAC-F8CC-4B4B-BEDE-7722598D6075}" srcOrd="0" destOrd="0" presId="urn:microsoft.com/office/officeart/2009/3/layout/RandomtoResultProcess"/>
    <dgm:cxn modelId="{4724F488-4998-495D-9A0E-3110EC529407}" type="presParOf" srcId="{9EE668CF-F892-4DC4-92C6-C9594E53014D}" destId="{0849AF33-9D55-482F-A1B5-E791571A73F2}" srcOrd="1" destOrd="0" presId="urn:microsoft.com/office/officeart/2009/3/layout/RandomtoResultProcess"/>
    <dgm:cxn modelId="{3CC3DD0C-E2F8-469A-A51C-E249733FE19E}" type="presParOf" srcId="{9EE668CF-F892-4DC4-92C6-C9594E53014D}" destId="{89922B90-8C8E-4D2E-9D35-AFCD8A58DC50}" srcOrd="2" destOrd="0" presId="urn:microsoft.com/office/officeart/2009/3/layout/RandomtoResultProcess"/>
    <dgm:cxn modelId="{0F866A7B-4B34-4069-8E4B-03F8C49AB6E3}" type="presParOf" srcId="{9EE668CF-F892-4DC4-92C6-C9594E53014D}" destId="{99DFDB9F-42F2-48E9-9D76-68CA8F75E338}" srcOrd="3" destOrd="0" presId="urn:microsoft.com/office/officeart/2009/3/layout/RandomtoResultProcess"/>
    <dgm:cxn modelId="{C792EAC8-9ECC-495B-A694-D41DDFD26DF6}" type="presParOf" srcId="{9EE668CF-F892-4DC4-92C6-C9594E53014D}" destId="{047963CA-8775-4F16-A735-B3359F1397E5}" srcOrd="4" destOrd="0" presId="urn:microsoft.com/office/officeart/2009/3/layout/RandomtoResultProcess"/>
    <dgm:cxn modelId="{9084D64F-9285-4247-87FB-656C1B476F13}" type="presParOf" srcId="{9EE668CF-F892-4DC4-92C6-C9594E53014D}" destId="{08686008-90E8-48D2-9299-137B521C793C}" srcOrd="5" destOrd="0" presId="urn:microsoft.com/office/officeart/2009/3/layout/RandomtoResultProcess"/>
    <dgm:cxn modelId="{82CEFB01-B170-46F2-B922-332812BF188A}" type="presParOf" srcId="{9EE668CF-F892-4DC4-92C6-C9594E53014D}" destId="{86C039D1-0F02-48A4-B4B1-5801BA85D57F}" srcOrd="6" destOrd="0" presId="urn:microsoft.com/office/officeart/2009/3/layout/RandomtoResultProcess"/>
    <dgm:cxn modelId="{E05385FC-1180-44BA-844F-51228DC22F0D}" type="presParOf" srcId="{9EE668CF-F892-4DC4-92C6-C9594E53014D}" destId="{13272EFD-7791-4C0B-AEDB-CF49B563FAC9}" srcOrd="7" destOrd="0" presId="urn:microsoft.com/office/officeart/2009/3/layout/RandomtoResultProcess"/>
    <dgm:cxn modelId="{48A15D98-5882-4213-8673-2FE428132A06}" type="presParOf" srcId="{9EE668CF-F892-4DC4-92C6-C9594E53014D}" destId="{DB96DEE9-A51C-4547-A125-7EBB88AB1757}" srcOrd="8" destOrd="0" presId="urn:microsoft.com/office/officeart/2009/3/layout/RandomtoResultProcess"/>
    <dgm:cxn modelId="{ED076D2A-702B-4278-B963-E65F5F073AE4}" type="presParOf" srcId="{9EE668CF-F892-4DC4-92C6-C9594E53014D}" destId="{4F5A80D4-01EE-486C-B904-7EDABBF9A4D7}" srcOrd="9" destOrd="0" presId="urn:microsoft.com/office/officeart/2009/3/layout/RandomtoResultProcess"/>
    <dgm:cxn modelId="{7341F6B1-E602-4B58-A5C3-2328F0ED6B2F}" type="presParOf" srcId="{9EE668CF-F892-4DC4-92C6-C9594E53014D}" destId="{A72A7B09-CE92-4B76-B9BD-9A7DF2368B4B}" srcOrd="10" destOrd="0" presId="urn:microsoft.com/office/officeart/2009/3/layout/RandomtoResultProcess"/>
    <dgm:cxn modelId="{10EC73E3-1E9D-4149-8F87-FD854C33F4F1}" type="presParOf" srcId="{9EE668CF-F892-4DC4-92C6-C9594E53014D}" destId="{9DB2D0FB-6B73-4F7D-8521-18970A684DA1}" srcOrd="11" destOrd="0" presId="urn:microsoft.com/office/officeart/2009/3/layout/RandomtoResultProcess"/>
    <dgm:cxn modelId="{A0E37E91-B0B2-4AFD-A267-C04B6F926403}" type="presParOf" srcId="{9EE668CF-F892-4DC4-92C6-C9594E53014D}" destId="{134258F8-E026-4D45-A64B-623ACF7BA46C}" srcOrd="12" destOrd="0" presId="urn:microsoft.com/office/officeart/2009/3/layout/RandomtoResultProcess"/>
    <dgm:cxn modelId="{047DDC52-56D4-4E68-B06B-A2873A43B5DD}" type="presParOf" srcId="{9EE668CF-F892-4DC4-92C6-C9594E53014D}" destId="{09BE0D05-9485-4D4E-89B8-490E0555BE41}" srcOrd="13" destOrd="0" presId="urn:microsoft.com/office/officeart/2009/3/layout/RandomtoResultProcess"/>
    <dgm:cxn modelId="{873E0DAE-0862-44D0-8D9E-D81ABBD3D5E4}" type="presParOf" srcId="{9EE668CF-F892-4DC4-92C6-C9594E53014D}" destId="{6F46D70D-8027-4522-922F-06A8C5026689}" srcOrd="14" destOrd="0" presId="urn:microsoft.com/office/officeart/2009/3/layout/RandomtoResultProcess"/>
    <dgm:cxn modelId="{D6A6518A-6966-4C38-85AA-EE763BE51C3F}" type="presParOf" srcId="{9EE668CF-F892-4DC4-92C6-C9594E53014D}" destId="{CEB1DAC8-0380-4515-999B-3877261F12BA}" srcOrd="15" destOrd="0" presId="urn:microsoft.com/office/officeart/2009/3/layout/RandomtoResultProcess"/>
    <dgm:cxn modelId="{015C24E7-CEA4-427F-9262-E8CAEF172D79}" type="presParOf" srcId="{9EE668CF-F892-4DC4-92C6-C9594E53014D}" destId="{BABE5649-88D6-4C1B-B971-AB909B1018BE}" srcOrd="16" destOrd="0" presId="urn:microsoft.com/office/officeart/2009/3/layout/RandomtoResultProcess"/>
    <dgm:cxn modelId="{B10E0D6A-636E-48DB-BFE3-303AF4AA18B8}" type="presParOf" srcId="{9EE668CF-F892-4DC4-92C6-C9594E53014D}" destId="{09779853-C7FB-4035-8581-866724EC0F2F}" srcOrd="17" destOrd="0" presId="urn:microsoft.com/office/officeart/2009/3/layout/RandomtoResultProcess"/>
    <dgm:cxn modelId="{76220AA9-0DE4-40DF-BBFE-4C57EA2F8022}" type="presParOf" srcId="{9EE668CF-F892-4DC4-92C6-C9594E53014D}" destId="{07359041-4DB4-4E7D-9E3F-F466031FBEF0}" srcOrd="18" destOrd="0" presId="urn:microsoft.com/office/officeart/2009/3/layout/RandomtoResultProcess"/>
    <dgm:cxn modelId="{8434141F-417F-4475-8621-7A58387F50BA}" type="presParOf" srcId="{9EE668CF-F892-4DC4-92C6-C9594E53014D}" destId="{4A98ECD1-286A-4713-9798-C10484E00AD8}" srcOrd="19" destOrd="0" presId="urn:microsoft.com/office/officeart/2009/3/layout/RandomtoResultProcess"/>
    <dgm:cxn modelId="{4E98FEA8-DC34-4792-8F6A-06744B17C3A1}" type="presParOf" srcId="{F29BCA9B-6B7D-4C30-9696-BA47E08FCABA}" destId="{9409DE33-8916-4D48-9DF8-66890C561D7D}" srcOrd="1" destOrd="0" presId="urn:microsoft.com/office/officeart/2009/3/layout/RandomtoResultProcess"/>
    <dgm:cxn modelId="{69A75F84-5775-433E-96BD-C169461B7C17}" type="presParOf" srcId="{9409DE33-8916-4D48-9DF8-66890C561D7D}" destId="{2AD15784-D1DF-4089-8786-C43E109C7948}" srcOrd="0" destOrd="0" presId="urn:microsoft.com/office/officeart/2009/3/layout/RandomtoResultProcess"/>
    <dgm:cxn modelId="{72486303-C196-4F5F-A5A8-880187841EF2}" type="presParOf" srcId="{9409DE33-8916-4D48-9DF8-66890C561D7D}" destId="{579839E8-4A80-49D5-AF0A-267319AE7535}" srcOrd="1" destOrd="0" presId="urn:microsoft.com/office/officeart/2009/3/layout/RandomtoResultProcess"/>
    <dgm:cxn modelId="{835B1751-6328-4519-9F24-826903A63377}" type="presParOf" srcId="{F29BCA9B-6B7D-4C30-9696-BA47E08FCABA}" destId="{F21C2A93-FE90-45FB-9606-44FEE1BEC4C5}" srcOrd="2" destOrd="0" presId="urn:microsoft.com/office/officeart/2009/3/layout/RandomtoResultProcess"/>
    <dgm:cxn modelId="{AE706BCA-8522-4386-888C-0266D0EE58B0}" type="presParOf" srcId="{F29BCA9B-6B7D-4C30-9696-BA47E08FCABA}" destId="{90F43659-6845-40A3-A217-C609E0477E51}" srcOrd="3" destOrd="0" presId="urn:microsoft.com/office/officeart/2009/3/layout/RandomtoResultProcess"/>
    <dgm:cxn modelId="{BDD8D3C2-B264-4E28-AB33-56755FE1AA62}" type="presParOf" srcId="{90F43659-6845-40A3-A217-C609E0477E51}" destId="{55718949-E97D-43C9-939D-650B68149E8F}" srcOrd="0" destOrd="0" presId="urn:microsoft.com/office/officeart/2009/3/layout/RandomtoResultProcess"/>
    <dgm:cxn modelId="{2199E1A2-15E6-49FD-BA28-DD3E45D724C5}" type="presParOf" srcId="{90F43659-6845-40A3-A217-C609E0477E51}" destId="{2E5DDF74-086A-470B-A76A-7FE27FC87DA5}" srcOrd="1" destOrd="0" presId="urn:microsoft.com/office/officeart/2009/3/layout/RandomtoResultProcess"/>
    <dgm:cxn modelId="{BB2EA8EE-F369-4454-9B4C-92F113CC4808}" type="presParOf" srcId="{F29BCA9B-6B7D-4C30-9696-BA47E08FCABA}" destId="{81C4C32A-3EE7-4C38-AC1A-A88456814FB7}" srcOrd="4" destOrd="0" presId="urn:microsoft.com/office/officeart/2009/3/layout/RandomtoResultProcess"/>
    <dgm:cxn modelId="{DB4B46E1-681D-41C0-BAF3-3C063B75E486}" type="presParOf" srcId="{81C4C32A-3EE7-4C38-AC1A-A88456814FB7}" destId="{FFED08CC-5C0D-47F8-A8ED-3D1D0B39C725}" srcOrd="0" destOrd="0" presId="urn:microsoft.com/office/officeart/2009/3/layout/RandomtoResultProcess"/>
    <dgm:cxn modelId="{EB572B06-0C49-45E2-8DF1-3578EBE04592}" type="presParOf" srcId="{81C4C32A-3EE7-4C38-AC1A-A88456814FB7}" destId="{009D586A-C744-41FE-BE65-B79898E7C04B}" srcOrd="1" destOrd="0" presId="urn:microsoft.com/office/officeart/2009/3/layout/RandomtoResultProcess"/>
    <dgm:cxn modelId="{C399AB4A-28BF-47DD-87F4-BBF5E25A7419}" type="presParOf" srcId="{81C4C32A-3EE7-4C38-AC1A-A88456814FB7}" destId="{8C315BEC-7A57-4F98-8891-29EC5D6E344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E6EEE-C8DD-45CD-B050-61A3844D123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>
        <a:scene3d>
          <a:camera prst="perspectiveFront"/>
          <a:lightRig rig="threePt" dir="t"/>
        </a:scene3d>
      </dgm:spPr>
    </dgm:pt>
    <dgm:pt modelId="{1FA02116-4CD8-4142-91B6-7D06E2297928}">
      <dgm:prSet phldrT="[Text]"/>
      <dgm:spPr>
        <a:solidFill>
          <a:srgbClr val="00A84C"/>
        </a:solidFill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Titr" panose="00000700000000000000" pitchFamily="2" charset="-78"/>
            </a:rPr>
            <a:t>اقتصاد سبز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3CA66A0C-2BB5-4C00-8DDC-F5544BFFD5B7}" type="parTrans" cxnId="{64F378A1-DCC6-4619-80BD-525B8C3F5B8C}">
      <dgm:prSet/>
      <dgm:spPr/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C4AF9355-EAEA-48BE-BA67-4080536F9783}" type="sibTrans" cxnId="{64F378A1-DCC6-4619-80BD-525B8C3F5B8C}">
      <dgm:prSet/>
      <dgm:spPr>
        <a:noFill/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0A53F6-593F-4BE2-B918-7E8B7CF0AD18}">
      <dgm:prSet phldrT="[Text]"/>
      <dgm:spPr/>
      <dgm:t>
        <a:bodyPr/>
        <a:lstStyle/>
        <a:p>
          <a:r>
            <a:rPr lang="fa-IR" dirty="0" smtClean="0">
              <a:solidFill>
                <a:schemeClr val="tx1"/>
              </a:solidFill>
              <a:cs typeface="B Titr" panose="00000700000000000000" pitchFamily="2" charset="-78"/>
            </a:rPr>
            <a:t>مهندسی محاسبات و رایانش ابری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D993E545-F532-4C17-8F80-94318DD6B7BF}" type="parTrans" cxnId="{8C577B43-0502-47B3-A1F6-B390621055E2}">
      <dgm:prSet/>
      <dgm:spPr/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95BBA2CA-BBF0-4945-B850-C3634A663466}" type="sibTrans" cxnId="{8C577B43-0502-47B3-A1F6-B390621055E2}">
      <dgm:prSet/>
      <dgm:spPr>
        <a:noFill/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BCADF0DE-AA23-4406-AFD6-A87BCF45DD8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Titr" panose="00000700000000000000" pitchFamily="2" charset="-78"/>
            </a:rPr>
            <a:t>اقتصاد مراقبت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295DF351-865C-4A12-A4D3-D669BF5B8F96}" type="parTrans" cxnId="{7676CAC1-0B6A-4680-9BD2-0228FF86168F}">
      <dgm:prSet/>
      <dgm:spPr/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2A3E3188-14CF-4B20-B099-171D1777BE4C}" type="sibTrans" cxnId="{7676CAC1-0B6A-4680-9BD2-0228FF86168F}">
      <dgm:prSet/>
      <dgm:spPr>
        <a:noFill/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CF5DD6B2-434B-4D39-AE78-979A10086167}">
      <dgm:prSet/>
      <dgm:spPr>
        <a:solidFill>
          <a:srgbClr val="CC0066"/>
        </a:solidFill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Titr" panose="00000700000000000000" pitchFamily="2" charset="-78"/>
            </a:rPr>
            <a:t>علم داده و هوش مصنوعی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4E6D4272-CFF7-44A8-9C50-57BA3AA4CE12}" type="parTrans" cxnId="{AD35B5E7-137C-48AE-A597-051948723762}">
      <dgm:prSet/>
      <dgm:spPr/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2C0BB4A-24B1-4DE1-90D2-0EA098306C8B}" type="sibTrans" cxnId="{AD35B5E7-137C-48AE-A597-051948723762}">
      <dgm:prSet/>
      <dgm:spPr>
        <a:noFill/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2C5A2CAC-E6E7-41ED-9528-F956B5AD8F1D}">
      <dgm:prSet/>
      <dgm:spPr>
        <a:solidFill>
          <a:srgbClr val="CFA801"/>
        </a:solidFill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Titr" panose="00000700000000000000" pitchFamily="2" charset="-78"/>
            </a:rPr>
            <a:t>توسعه محصول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ED716165-11E2-465E-AFA8-CBA0927F8985}" type="parTrans" cxnId="{9A19DFB1-C878-4D5D-9775-FAB1F6AB1033}">
      <dgm:prSet/>
      <dgm:spPr/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2D9A3700-6B5A-47BD-8D33-27150656A8DC}" type="sibTrans" cxnId="{9A19DFB1-C878-4D5D-9775-FAB1F6AB1033}">
      <dgm:prSet/>
      <dgm:spPr>
        <a:noFill/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3F247D59-B9D0-4764-99EB-C5508CC70C57}">
      <dgm:prSet/>
      <dgm:spPr>
        <a:solidFill>
          <a:srgbClr val="FF00FF"/>
        </a:solidFill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Titr" panose="00000700000000000000" pitchFamily="2" charset="-78"/>
            </a:rPr>
            <a:t>مردم و فرهنگ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A56C7E1-D94C-445F-A7D1-F3E3DA8A9A0B}" type="parTrans" cxnId="{B6E773EA-04B7-4FEC-8C51-9FD37B44A335}">
      <dgm:prSet/>
      <dgm:spPr/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24A51292-E2BA-4C5B-BE05-9A3574D62E42}" type="sibTrans" cxnId="{B6E773EA-04B7-4FEC-8C51-9FD37B44A335}">
      <dgm:prSet/>
      <dgm:spPr>
        <a:noFill/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58E6A590-3C20-4BED-8DE8-32063C46A724}">
      <dgm:prSet/>
      <dgm:spPr>
        <a:solidFill>
          <a:srgbClr val="FFFF00"/>
        </a:solidFill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Titr" panose="00000700000000000000" pitchFamily="2" charset="-78"/>
            </a:rPr>
            <a:t>فروش، بازاریابی و محتوا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CB5A1BA3-F8D3-4DC3-9BA3-681CCEFE2094}" type="parTrans" cxnId="{5D6E815C-28A5-464A-A891-7E5CCAD0E7F9}">
      <dgm:prSet/>
      <dgm:spPr/>
      <dgm:t>
        <a:bodyPr/>
        <a:lstStyle/>
        <a:p>
          <a:endParaRPr lang="en-US"/>
        </a:p>
      </dgm:t>
    </dgm:pt>
    <dgm:pt modelId="{E91B13E2-E822-4CFB-8614-75DE26FB5FAF}" type="sibTrans" cxnId="{5D6E815C-28A5-464A-A891-7E5CCAD0E7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47FA4212-B687-4C1B-9AB4-13BD75952311}" type="pres">
      <dgm:prSet presAssocID="{BE3E6EEE-C8DD-45CD-B050-61A3844D1236}" presName="Name0" presStyleCnt="0">
        <dgm:presLayoutVars>
          <dgm:chMax val="21"/>
          <dgm:chPref val="21"/>
        </dgm:presLayoutVars>
      </dgm:prSet>
      <dgm:spPr/>
    </dgm:pt>
    <dgm:pt modelId="{B93C3D10-C741-4C5D-9902-232FEEFACB77}" type="pres">
      <dgm:prSet presAssocID="{1FA02116-4CD8-4142-91B6-7D06E2297928}" presName="text1" presStyleCnt="0"/>
      <dgm:spPr/>
    </dgm:pt>
    <dgm:pt modelId="{92D3AFCD-7999-4675-8F91-D0A132866BD9}" type="pres">
      <dgm:prSet presAssocID="{1FA02116-4CD8-4142-91B6-7D06E2297928}" presName="textRepeatNode" presStyleLbl="alignNode1" presStyleIdx="0" presStyleCnt="7" custLinFactY="-16459" custLinFactNeighborX="8510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A9C39-BDE5-49A0-91CA-7690DB6996A4}" type="pres">
      <dgm:prSet presAssocID="{1FA02116-4CD8-4142-91B6-7D06E2297928}" presName="textaccent1" presStyleCnt="0"/>
      <dgm:spPr/>
    </dgm:pt>
    <dgm:pt modelId="{DEBA3121-B943-40BC-97D1-2CD852B07DB8}" type="pres">
      <dgm:prSet presAssocID="{1FA02116-4CD8-4142-91B6-7D06E2297928}" presName="accentRepeatNode" presStyleLbl="solidAlignAcc1" presStyleIdx="0" presStyleCnt="14" custLinFactY="157128" custLinFactNeighborY="200000"/>
      <dgm:spPr>
        <a:noFill/>
        <a:ln>
          <a:noFill/>
        </a:ln>
      </dgm:spPr>
    </dgm:pt>
    <dgm:pt modelId="{F48ECCBF-3FAB-402D-AAB1-0640BC9A68F0}" type="pres">
      <dgm:prSet presAssocID="{C4AF9355-EAEA-48BE-BA67-4080536F9783}" presName="image1" presStyleCnt="0"/>
      <dgm:spPr/>
    </dgm:pt>
    <dgm:pt modelId="{C401ADF9-1B76-4556-81AC-4111306D4001}" type="pres">
      <dgm:prSet presAssocID="{C4AF9355-EAEA-48BE-BA67-4080536F9783}" presName="imageRepeatNode" presStyleLbl="alignAcc1" presStyleIdx="0" presStyleCnt="7" custLinFactNeighborY="41864"/>
      <dgm:spPr/>
      <dgm:t>
        <a:bodyPr/>
        <a:lstStyle/>
        <a:p>
          <a:endParaRPr lang="en-US"/>
        </a:p>
      </dgm:t>
    </dgm:pt>
    <dgm:pt modelId="{3E88D144-E12F-41B0-A55E-0A7889D48F24}" type="pres">
      <dgm:prSet presAssocID="{C4AF9355-EAEA-48BE-BA67-4080536F9783}" presName="imageaccent1" presStyleCnt="0"/>
      <dgm:spPr/>
    </dgm:pt>
    <dgm:pt modelId="{BCB13C5C-B32C-4E30-B1D4-0ED2250C0CE1}" type="pres">
      <dgm:prSet presAssocID="{C4AF9355-EAEA-48BE-BA67-4080536F9783}" presName="accentRepeatNode" presStyleLbl="solidAlignAcc1" presStyleIdx="1" presStyleCnt="14" custLinFactY="157128" custLinFactNeighborY="200000"/>
      <dgm:spPr>
        <a:noFill/>
        <a:ln>
          <a:noFill/>
        </a:ln>
      </dgm:spPr>
    </dgm:pt>
    <dgm:pt modelId="{E4B5C1B0-14F1-4405-9D04-A7BFC3DE7FC4}" type="pres">
      <dgm:prSet presAssocID="{730A53F6-593F-4BE2-B918-7E8B7CF0AD18}" presName="text2" presStyleCnt="0"/>
      <dgm:spPr/>
    </dgm:pt>
    <dgm:pt modelId="{D6467C5B-64FC-4E13-88D4-11AEE0CB12FB}" type="pres">
      <dgm:prSet presAssocID="{730A53F6-593F-4BE2-B918-7E8B7CF0AD18}" presName="textRepeatNode" presStyleLbl="alignNode1" presStyleIdx="1" presStyleCnt="7" custLinFactNeighborY="41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12C22-8DEF-4593-85BD-5660DCE1D2D7}" type="pres">
      <dgm:prSet presAssocID="{730A53F6-593F-4BE2-B918-7E8B7CF0AD18}" presName="textaccent2" presStyleCnt="0"/>
      <dgm:spPr/>
    </dgm:pt>
    <dgm:pt modelId="{B65725AE-B0CE-46A1-ACEB-623D6A855EA3}" type="pres">
      <dgm:prSet presAssocID="{730A53F6-593F-4BE2-B918-7E8B7CF0AD18}" presName="accentRepeatNode" presStyleLbl="solidAlignAcc1" presStyleIdx="2" presStyleCnt="14" custLinFactY="157128" custLinFactNeighborY="200000"/>
      <dgm:spPr>
        <a:noFill/>
        <a:ln>
          <a:noFill/>
        </a:ln>
      </dgm:spPr>
    </dgm:pt>
    <dgm:pt modelId="{16718B7F-B549-4898-BE2E-80ADADE00B94}" type="pres">
      <dgm:prSet presAssocID="{95BBA2CA-BBF0-4945-B850-C3634A663466}" presName="image2" presStyleCnt="0"/>
      <dgm:spPr/>
    </dgm:pt>
    <dgm:pt modelId="{07D23B12-79DA-4700-8A1A-70B848A7E749}" type="pres">
      <dgm:prSet presAssocID="{95BBA2CA-BBF0-4945-B850-C3634A663466}" presName="imageRepeatNode" presStyleLbl="alignAcc1" presStyleIdx="1" presStyleCnt="7" custLinFactNeighborY="41864"/>
      <dgm:spPr/>
      <dgm:t>
        <a:bodyPr/>
        <a:lstStyle/>
        <a:p>
          <a:endParaRPr lang="en-US"/>
        </a:p>
      </dgm:t>
    </dgm:pt>
    <dgm:pt modelId="{E3BC795D-9FA7-43E9-99C8-0EB5EE4445E0}" type="pres">
      <dgm:prSet presAssocID="{95BBA2CA-BBF0-4945-B850-C3634A663466}" presName="imageaccent2" presStyleCnt="0"/>
      <dgm:spPr/>
    </dgm:pt>
    <dgm:pt modelId="{D051BD69-8446-4986-960D-F744DB413CDD}" type="pres">
      <dgm:prSet presAssocID="{95BBA2CA-BBF0-4945-B850-C3634A663466}" presName="accentRepeatNode" presStyleLbl="solidAlignAcc1" presStyleIdx="3" presStyleCnt="14" custLinFactY="157128" custLinFactNeighborY="200000"/>
      <dgm:spPr>
        <a:noFill/>
        <a:ln>
          <a:noFill/>
        </a:ln>
      </dgm:spPr>
    </dgm:pt>
    <dgm:pt modelId="{3C10E32E-F7C9-480A-BDE2-D9ED3C676B53}" type="pres">
      <dgm:prSet presAssocID="{58E6A590-3C20-4BED-8DE8-32063C46A724}" presName="text3" presStyleCnt="0"/>
      <dgm:spPr/>
    </dgm:pt>
    <dgm:pt modelId="{AA32B449-99FA-4D9F-ABA0-CE7DA1A37995}" type="pres">
      <dgm:prSet presAssocID="{58E6A590-3C20-4BED-8DE8-32063C46A724}" presName="textRepeatNode" presStyleLbl="alignNode1" presStyleIdx="2" presStyleCnt="7" custLinFactNeighborY="41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4A2E-F23C-4117-B1BB-9FABE9DC5724}" type="pres">
      <dgm:prSet presAssocID="{58E6A590-3C20-4BED-8DE8-32063C46A724}" presName="textaccent3" presStyleCnt="0"/>
      <dgm:spPr/>
    </dgm:pt>
    <dgm:pt modelId="{10BDCA04-B4B7-4648-8F89-9C896A4876B7}" type="pres">
      <dgm:prSet presAssocID="{58E6A590-3C20-4BED-8DE8-32063C46A724}" presName="accentRepeatNode" presStyleLbl="solidAlignAcc1" presStyleIdx="4" presStyleCnt="14" custLinFactY="157128" custLinFactNeighborY="200000"/>
      <dgm:spPr>
        <a:noFill/>
        <a:ln>
          <a:noFill/>
        </a:ln>
      </dgm:spPr>
    </dgm:pt>
    <dgm:pt modelId="{C17F8008-5D42-49CA-804C-75B292FD24BA}" type="pres">
      <dgm:prSet presAssocID="{E91B13E2-E822-4CFB-8614-75DE26FB5FAF}" presName="image3" presStyleCnt="0"/>
      <dgm:spPr/>
    </dgm:pt>
    <dgm:pt modelId="{B7035003-20EA-4CC2-9ACF-49294CF7C398}" type="pres">
      <dgm:prSet presAssocID="{E91B13E2-E822-4CFB-8614-75DE26FB5FAF}" presName="imageRepeatNode" presStyleLbl="alignAcc1" presStyleIdx="2" presStyleCnt="7" custLinFactNeighborY="41864"/>
      <dgm:spPr/>
      <dgm:t>
        <a:bodyPr/>
        <a:lstStyle/>
        <a:p>
          <a:endParaRPr lang="en-US"/>
        </a:p>
      </dgm:t>
    </dgm:pt>
    <dgm:pt modelId="{9D7D5150-2AEF-4224-8C54-7D5B969DB08B}" type="pres">
      <dgm:prSet presAssocID="{E91B13E2-E822-4CFB-8614-75DE26FB5FAF}" presName="imageaccent3" presStyleCnt="0"/>
      <dgm:spPr/>
    </dgm:pt>
    <dgm:pt modelId="{CD53C36F-3982-4602-875E-0D93125FD2AE}" type="pres">
      <dgm:prSet presAssocID="{E91B13E2-E822-4CFB-8614-75DE26FB5FAF}" presName="accentRepeatNode" presStyleLbl="solidAlignAcc1" presStyleIdx="5" presStyleCnt="14" custLinFactY="157128" custLinFactNeighborY="200000"/>
      <dgm:spPr>
        <a:noFill/>
        <a:ln>
          <a:noFill/>
        </a:ln>
      </dgm:spPr>
    </dgm:pt>
    <dgm:pt modelId="{083C8E71-96F4-4160-93D8-3DDA212CA814}" type="pres">
      <dgm:prSet presAssocID="{2C5A2CAC-E6E7-41ED-9528-F956B5AD8F1D}" presName="text4" presStyleCnt="0"/>
      <dgm:spPr/>
    </dgm:pt>
    <dgm:pt modelId="{A06ADBBD-58EB-45DB-B781-125C91F3FFEA}" type="pres">
      <dgm:prSet presAssocID="{2C5A2CAC-E6E7-41ED-9528-F956B5AD8F1D}" presName="textRepeatNode" presStyleLbl="alignNode1" presStyleIdx="3" presStyleCnt="7" custLinFactNeighborX="-4482" custLinFactNeighborY="44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9F4A-41B8-4A98-81DE-94B6BE49725E}" type="pres">
      <dgm:prSet presAssocID="{2C5A2CAC-E6E7-41ED-9528-F956B5AD8F1D}" presName="textaccent4" presStyleCnt="0"/>
      <dgm:spPr/>
    </dgm:pt>
    <dgm:pt modelId="{D9173D52-261A-46CC-8E23-FAEE4CB76861}" type="pres">
      <dgm:prSet presAssocID="{2C5A2CAC-E6E7-41ED-9528-F956B5AD8F1D}" presName="accentRepeatNode" presStyleLbl="solidAlignAcc1" presStyleIdx="6" presStyleCnt="14" custLinFactY="157128" custLinFactNeighborY="200000"/>
      <dgm:spPr>
        <a:noFill/>
        <a:ln>
          <a:noFill/>
        </a:ln>
      </dgm:spPr>
    </dgm:pt>
    <dgm:pt modelId="{EA220570-3EA1-46B2-B454-69D5D30FC788}" type="pres">
      <dgm:prSet presAssocID="{2D9A3700-6B5A-47BD-8D33-27150656A8DC}" presName="image4" presStyleCnt="0"/>
      <dgm:spPr/>
    </dgm:pt>
    <dgm:pt modelId="{332EC69A-DB22-4047-8F98-4EDB784A65A3}" type="pres">
      <dgm:prSet presAssocID="{2D9A3700-6B5A-47BD-8D33-27150656A8DC}" presName="imageRepeatNode" presStyleLbl="alignAcc1" presStyleIdx="3" presStyleCnt="7" custLinFactY="100000" custLinFactNeighborX="80475" custLinFactNeighborY="111180"/>
      <dgm:spPr/>
      <dgm:t>
        <a:bodyPr/>
        <a:lstStyle/>
        <a:p>
          <a:endParaRPr lang="en-US"/>
        </a:p>
      </dgm:t>
    </dgm:pt>
    <dgm:pt modelId="{3E7B3A06-56F0-4629-9EC2-E800B470009F}" type="pres">
      <dgm:prSet presAssocID="{2D9A3700-6B5A-47BD-8D33-27150656A8DC}" presName="imageaccent4" presStyleCnt="0"/>
      <dgm:spPr/>
    </dgm:pt>
    <dgm:pt modelId="{94B9A018-32C5-4866-8378-3EA3EA46C746}" type="pres">
      <dgm:prSet presAssocID="{2D9A3700-6B5A-47BD-8D33-27150656A8DC}" presName="accentRepeatNode" presStyleLbl="solidAlignAcc1" presStyleIdx="7" presStyleCnt="14" custLinFactY="157128" custLinFactNeighborY="200000"/>
      <dgm:spPr>
        <a:noFill/>
        <a:ln>
          <a:noFill/>
        </a:ln>
      </dgm:spPr>
    </dgm:pt>
    <dgm:pt modelId="{C75C9DE9-4BDE-4E14-885D-695F1E66D8D4}" type="pres">
      <dgm:prSet presAssocID="{3F247D59-B9D0-4764-99EB-C5508CC70C57}" presName="text5" presStyleCnt="0"/>
      <dgm:spPr/>
    </dgm:pt>
    <dgm:pt modelId="{61523A2A-619A-47A5-87A9-D10DEB0C1536}" type="pres">
      <dgm:prSet presAssocID="{3F247D59-B9D0-4764-99EB-C5508CC70C57}" presName="textRepeatNode" presStyleLbl="alignNode1" presStyleIdx="4" presStyleCnt="7" custLinFactY="49620" custLinFactNeighborX="-716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4F499-EB64-4CDA-82BF-967AF4D7EC12}" type="pres">
      <dgm:prSet presAssocID="{3F247D59-B9D0-4764-99EB-C5508CC70C57}" presName="textaccent5" presStyleCnt="0"/>
      <dgm:spPr/>
    </dgm:pt>
    <dgm:pt modelId="{F9A80622-1432-4088-894E-A3B738DC08CF}" type="pres">
      <dgm:prSet presAssocID="{3F247D59-B9D0-4764-99EB-C5508CC70C57}" presName="accentRepeatNode" presStyleLbl="solidAlignAcc1" presStyleIdx="8" presStyleCnt="14" custLinFactY="157128" custLinFactNeighborY="200000"/>
      <dgm:spPr>
        <a:noFill/>
        <a:ln>
          <a:noFill/>
        </a:ln>
      </dgm:spPr>
    </dgm:pt>
    <dgm:pt modelId="{1BFA8F18-E1F7-4623-9E30-4081029BCF5F}" type="pres">
      <dgm:prSet presAssocID="{24A51292-E2BA-4C5B-BE05-9A3574D62E42}" presName="image5" presStyleCnt="0"/>
      <dgm:spPr/>
    </dgm:pt>
    <dgm:pt modelId="{67744E06-F5BC-44CC-A3E1-957B922DA43E}" type="pres">
      <dgm:prSet presAssocID="{24A51292-E2BA-4C5B-BE05-9A3574D62E42}" presName="imageRepeatNode" presStyleLbl="alignAcc1" presStyleIdx="4" presStyleCnt="7" custLinFactNeighborY="-10862"/>
      <dgm:spPr/>
      <dgm:t>
        <a:bodyPr/>
        <a:lstStyle/>
        <a:p>
          <a:endParaRPr lang="en-US"/>
        </a:p>
      </dgm:t>
    </dgm:pt>
    <dgm:pt modelId="{DA34B6BC-79D6-4070-BF3C-E71DAE9529E7}" type="pres">
      <dgm:prSet presAssocID="{24A51292-E2BA-4C5B-BE05-9A3574D62E42}" presName="imageaccent5" presStyleCnt="0"/>
      <dgm:spPr/>
    </dgm:pt>
    <dgm:pt modelId="{B41AA742-F8A3-44AE-8258-2D2757DC84ED}" type="pres">
      <dgm:prSet presAssocID="{24A51292-E2BA-4C5B-BE05-9A3574D62E42}" presName="accentRepeatNode" presStyleLbl="solidAlignAcc1" presStyleIdx="9" presStyleCnt="14" custLinFactY="157128" custLinFactNeighborY="200000"/>
      <dgm:spPr>
        <a:noFill/>
        <a:ln>
          <a:noFill/>
        </a:ln>
      </dgm:spPr>
    </dgm:pt>
    <dgm:pt modelId="{0896E617-D7D8-47B9-A0AC-F82AECB06A0E}" type="pres">
      <dgm:prSet presAssocID="{BCADF0DE-AA23-4406-AFD6-A87BCF45DD89}" presName="text6" presStyleCnt="0"/>
      <dgm:spPr/>
    </dgm:pt>
    <dgm:pt modelId="{3DD4B78D-9D78-436C-B1CD-DCE3BDB5C4D6}" type="pres">
      <dgm:prSet presAssocID="{BCADF0DE-AA23-4406-AFD6-A87BCF45DD89}" presName="textRepeatNode" presStyleLbl="alignNode1" presStyleIdx="5" presStyleCnt="7" custLinFactX="-78592" custLinFactY="-73521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B539F-7436-4C9D-A58F-65D1C2342743}" type="pres">
      <dgm:prSet presAssocID="{BCADF0DE-AA23-4406-AFD6-A87BCF45DD89}" presName="textaccent6" presStyleCnt="0"/>
      <dgm:spPr/>
    </dgm:pt>
    <dgm:pt modelId="{8D16E651-97A9-4B2B-A719-A38FA7752BEE}" type="pres">
      <dgm:prSet presAssocID="{BCADF0DE-AA23-4406-AFD6-A87BCF45DD89}" presName="accentRepeatNode" presStyleLbl="solidAlignAcc1" presStyleIdx="10" presStyleCnt="14" custLinFactY="157128" custLinFactNeighborY="200000"/>
      <dgm:spPr>
        <a:noFill/>
        <a:ln>
          <a:noFill/>
        </a:ln>
      </dgm:spPr>
    </dgm:pt>
    <dgm:pt modelId="{45F8EF49-32E7-4A7F-BBAC-C8F2B9BBEA22}" type="pres">
      <dgm:prSet presAssocID="{2A3E3188-14CF-4B20-B099-171D1777BE4C}" presName="image6" presStyleCnt="0"/>
      <dgm:spPr/>
    </dgm:pt>
    <dgm:pt modelId="{641C9EFB-8C16-4F66-A2FE-26A7EE06800C}" type="pres">
      <dgm:prSet presAssocID="{2A3E3188-14CF-4B20-B099-171D1777BE4C}" presName="imageRepeatNode" presStyleLbl="alignAcc1" presStyleIdx="5" presStyleCnt="7" custLinFactNeighborY="41864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7C1E71A-654A-42A2-A09E-C7F0F44A6A37}" type="pres">
      <dgm:prSet presAssocID="{2A3E3188-14CF-4B20-B099-171D1777BE4C}" presName="imageaccent6" presStyleCnt="0"/>
      <dgm:spPr/>
    </dgm:pt>
    <dgm:pt modelId="{426A097F-800E-40DC-99F5-D5F85005DAAC}" type="pres">
      <dgm:prSet presAssocID="{2A3E3188-14CF-4B20-B099-171D1777BE4C}" presName="accentRepeatNode" presStyleLbl="solidAlignAcc1" presStyleIdx="11" presStyleCnt="14" custLinFactY="157128" custLinFactNeighborY="200000"/>
      <dgm:spPr>
        <a:noFill/>
        <a:ln>
          <a:noFill/>
        </a:ln>
      </dgm:spPr>
    </dgm:pt>
    <dgm:pt modelId="{CF7A3D26-BBC9-415F-8AAD-1B63CC2A23F3}" type="pres">
      <dgm:prSet presAssocID="{CF5DD6B2-434B-4D39-AE78-979A10086167}" presName="text7" presStyleCnt="0"/>
      <dgm:spPr/>
    </dgm:pt>
    <dgm:pt modelId="{47411B46-3A97-4AF8-99BF-8A96464B913A}" type="pres">
      <dgm:prSet presAssocID="{CF5DD6B2-434B-4D39-AE78-979A10086167}" presName="textRepeatNode" presStyleLbl="alignNode1" presStyleIdx="6" presStyleCnt="7" custLinFactNeighborX="84120" custLinFactNeighborY="-13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EAE86-1D3B-4BFA-B8DB-DE0002718C73}" type="pres">
      <dgm:prSet presAssocID="{CF5DD6B2-434B-4D39-AE78-979A10086167}" presName="textaccent7" presStyleCnt="0"/>
      <dgm:spPr/>
    </dgm:pt>
    <dgm:pt modelId="{5F434551-5D14-4EE0-A07A-EDA8715EFF91}" type="pres">
      <dgm:prSet presAssocID="{CF5DD6B2-434B-4D39-AE78-979A10086167}" presName="accentRepeatNode" presStyleLbl="solidAlignAcc1" presStyleIdx="12" presStyleCnt="14" custLinFactY="157128" custLinFactNeighborY="200000"/>
      <dgm:spPr>
        <a:noFill/>
        <a:ln>
          <a:noFill/>
        </a:ln>
      </dgm:spPr>
    </dgm:pt>
    <dgm:pt modelId="{C3618A24-BE12-493B-A928-BF7C0BF52E57}" type="pres">
      <dgm:prSet presAssocID="{72C0BB4A-24B1-4DE1-90D2-0EA098306C8B}" presName="image7" presStyleCnt="0"/>
      <dgm:spPr/>
    </dgm:pt>
    <dgm:pt modelId="{10C75DB5-6A04-4986-B522-E356D291FD53}" type="pres">
      <dgm:prSet presAssocID="{72C0BB4A-24B1-4DE1-90D2-0EA098306C8B}" presName="imageRepeatNode" presStyleLbl="alignAcc1" presStyleIdx="6" presStyleCnt="7" custLinFactNeighborY="41864"/>
      <dgm:spPr/>
      <dgm:t>
        <a:bodyPr/>
        <a:lstStyle/>
        <a:p>
          <a:endParaRPr lang="en-US"/>
        </a:p>
      </dgm:t>
    </dgm:pt>
    <dgm:pt modelId="{90D15A51-A633-45CE-AD16-6F67C056634B}" type="pres">
      <dgm:prSet presAssocID="{72C0BB4A-24B1-4DE1-90D2-0EA098306C8B}" presName="imageaccent7" presStyleCnt="0"/>
      <dgm:spPr/>
    </dgm:pt>
    <dgm:pt modelId="{482C285F-8DEE-43E5-B65E-20947EBF7DC2}" type="pres">
      <dgm:prSet presAssocID="{72C0BB4A-24B1-4DE1-90D2-0EA098306C8B}" presName="accentRepeatNode" presStyleLbl="solidAlignAcc1" presStyleIdx="13" presStyleCnt="14" custLinFactY="157128" custLinFactNeighborY="200000"/>
      <dgm:spPr>
        <a:noFill/>
        <a:ln>
          <a:noFill/>
        </a:ln>
      </dgm:spPr>
    </dgm:pt>
  </dgm:ptLst>
  <dgm:cxnLst>
    <dgm:cxn modelId="{618F6D1C-866F-4E2A-B3D5-772DCD96F446}" type="presOf" srcId="{1FA02116-4CD8-4142-91B6-7D06E2297928}" destId="{92D3AFCD-7999-4675-8F91-D0A132866BD9}" srcOrd="0" destOrd="0" presId="urn:microsoft.com/office/officeart/2008/layout/HexagonCluster"/>
    <dgm:cxn modelId="{B6E773EA-04B7-4FEC-8C51-9FD37B44A335}" srcId="{BE3E6EEE-C8DD-45CD-B050-61A3844D1236}" destId="{3F247D59-B9D0-4764-99EB-C5508CC70C57}" srcOrd="4" destOrd="0" parTransId="{7A56C7E1-D94C-445F-A7D1-F3E3DA8A9A0B}" sibTransId="{24A51292-E2BA-4C5B-BE05-9A3574D62E42}"/>
    <dgm:cxn modelId="{D5915097-6CAB-438F-93D4-F1D3E25717C6}" type="presOf" srcId="{2D9A3700-6B5A-47BD-8D33-27150656A8DC}" destId="{332EC69A-DB22-4047-8F98-4EDB784A65A3}" srcOrd="0" destOrd="0" presId="urn:microsoft.com/office/officeart/2008/layout/HexagonCluster"/>
    <dgm:cxn modelId="{2DD7C6EE-0CFC-41AA-AF03-AFB16DF1E133}" type="presOf" srcId="{2C5A2CAC-E6E7-41ED-9528-F956B5AD8F1D}" destId="{A06ADBBD-58EB-45DB-B781-125C91F3FFEA}" srcOrd="0" destOrd="0" presId="urn:microsoft.com/office/officeart/2008/layout/HexagonCluster"/>
    <dgm:cxn modelId="{9A19DFB1-C878-4D5D-9775-FAB1F6AB1033}" srcId="{BE3E6EEE-C8DD-45CD-B050-61A3844D1236}" destId="{2C5A2CAC-E6E7-41ED-9528-F956B5AD8F1D}" srcOrd="3" destOrd="0" parTransId="{ED716165-11E2-465E-AFA8-CBA0927F8985}" sibTransId="{2D9A3700-6B5A-47BD-8D33-27150656A8DC}"/>
    <dgm:cxn modelId="{31FA3E58-15CB-4A5A-9BE6-C766378D4A9C}" type="presOf" srcId="{E91B13E2-E822-4CFB-8614-75DE26FB5FAF}" destId="{B7035003-20EA-4CC2-9ACF-49294CF7C398}" srcOrd="0" destOrd="0" presId="urn:microsoft.com/office/officeart/2008/layout/HexagonCluster"/>
    <dgm:cxn modelId="{5D6E815C-28A5-464A-A891-7E5CCAD0E7F9}" srcId="{BE3E6EEE-C8DD-45CD-B050-61A3844D1236}" destId="{58E6A590-3C20-4BED-8DE8-32063C46A724}" srcOrd="2" destOrd="0" parTransId="{CB5A1BA3-F8D3-4DC3-9BA3-681CCEFE2094}" sibTransId="{E91B13E2-E822-4CFB-8614-75DE26FB5FAF}"/>
    <dgm:cxn modelId="{64F378A1-DCC6-4619-80BD-525B8C3F5B8C}" srcId="{BE3E6EEE-C8DD-45CD-B050-61A3844D1236}" destId="{1FA02116-4CD8-4142-91B6-7D06E2297928}" srcOrd="0" destOrd="0" parTransId="{3CA66A0C-2BB5-4C00-8DDC-F5544BFFD5B7}" sibTransId="{C4AF9355-EAEA-48BE-BA67-4080536F9783}"/>
    <dgm:cxn modelId="{8C577B43-0502-47B3-A1F6-B390621055E2}" srcId="{BE3E6EEE-C8DD-45CD-B050-61A3844D1236}" destId="{730A53F6-593F-4BE2-B918-7E8B7CF0AD18}" srcOrd="1" destOrd="0" parTransId="{D993E545-F532-4C17-8F80-94318DD6B7BF}" sibTransId="{95BBA2CA-BBF0-4945-B850-C3634A663466}"/>
    <dgm:cxn modelId="{AD35B5E7-137C-48AE-A597-051948723762}" srcId="{BE3E6EEE-C8DD-45CD-B050-61A3844D1236}" destId="{CF5DD6B2-434B-4D39-AE78-979A10086167}" srcOrd="6" destOrd="0" parTransId="{4E6D4272-CFF7-44A8-9C50-57BA3AA4CE12}" sibTransId="{72C0BB4A-24B1-4DE1-90D2-0EA098306C8B}"/>
    <dgm:cxn modelId="{C02200B5-66CC-4DA8-8A49-40A6C4251820}" type="presOf" srcId="{58E6A590-3C20-4BED-8DE8-32063C46A724}" destId="{AA32B449-99FA-4D9F-ABA0-CE7DA1A37995}" srcOrd="0" destOrd="0" presId="urn:microsoft.com/office/officeart/2008/layout/HexagonCluster"/>
    <dgm:cxn modelId="{83BB94DD-BF56-4150-A5D5-A95C2C2AE181}" type="presOf" srcId="{BE3E6EEE-C8DD-45CD-B050-61A3844D1236}" destId="{47FA4212-B687-4C1B-9AB4-13BD75952311}" srcOrd="0" destOrd="0" presId="urn:microsoft.com/office/officeart/2008/layout/HexagonCluster"/>
    <dgm:cxn modelId="{282C4ED2-CF99-40B8-A114-0E5499135183}" type="presOf" srcId="{730A53F6-593F-4BE2-B918-7E8B7CF0AD18}" destId="{D6467C5B-64FC-4E13-88D4-11AEE0CB12FB}" srcOrd="0" destOrd="0" presId="urn:microsoft.com/office/officeart/2008/layout/HexagonCluster"/>
    <dgm:cxn modelId="{7ED0DE59-1E3E-497C-8D90-6A053482908A}" type="presOf" srcId="{72C0BB4A-24B1-4DE1-90D2-0EA098306C8B}" destId="{10C75DB5-6A04-4986-B522-E356D291FD53}" srcOrd="0" destOrd="0" presId="urn:microsoft.com/office/officeart/2008/layout/HexagonCluster"/>
    <dgm:cxn modelId="{9A6F7022-1F89-456B-B003-FBE13D32E203}" type="presOf" srcId="{95BBA2CA-BBF0-4945-B850-C3634A663466}" destId="{07D23B12-79DA-4700-8A1A-70B848A7E749}" srcOrd="0" destOrd="0" presId="urn:microsoft.com/office/officeart/2008/layout/HexagonCluster"/>
    <dgm:cxn modelId="{C83FE450-EF13-40D0-A2CF-ACD8F1E6C160}" type="presOf" srcId="{C4AF9355-EAEA-48BE-BA67-4080536F9783}" destId="{C401ADF9-1B76-4556-81AC-4111306D4001}" srcOrd="0" destOrd="0" presId="urn:microsoft.com/office/officeart/2008/layout/HexagonCluster"/>
    <dgm:cxn modelId="{BFAF157A-926B-4F25-B9DD-000B3094572A}" type="presOf" srcId="{BCADF0DE-AA23-4406-AFD6-A87BCF45DD89}" destId="{3DD4B78D-9D78-436C-B1CD-DCE3BDB5C4D6}" srcOrd="0" destOrd="0" presId="urn:microsoft.com/office/officeart/2008/layout/HexagonCluster"/>
    <dgm:cxn modelId="{FA6688B9-E2B1-4878-A194-4E09325DA114}" type="presOf" srcId="{2A3E3188-14CF-4B20-B099-171D1777BE4C}" destId="{641C9EFB-8C16-4F66-A2FE-26A7EE06800C}" srcOrd="0" destOrd="0" presId="urn:microsoft.com/office/officeart/2008/layout/HexagonCluster"/>
    <dgm:cxn modelId="{EC9CF247-A047-416C-BC5A-538AB305E32C}" type="presOf" srcId="{24A51292-E2BA-4C5B-BE05-9A3574D62E42}" destId="{67744E06-F5BC-44CC-A3E1-957B922DA43E}" srcOrd="0" destOrd="0" presId="urn:microsoft.com/office/officeart/2008/layout/HexagonCluster"/>
    <dgm:cxn modelId="{95031931-3675-4C1D-B9F7-1C6798AD62A4}" type="presOf" srcId="{CF5DD6B2-434B-4D39-AE78-979A10086167}" destId="{47411B46-3A97-4AF8-99BF-8A96464B913A}" srcOrd="0" destOrd="0" presId="urn:microsoft.com/office/officeart/2008/layout/HexagonCluster"/>
    <dgm:cxn modelId="{F04FE779-9A83-443C-8B02-8263D580AC78}" type="presOf" srcId="{3F247D59-B9D0-4764-99EB-C5508CC70C57}" destId="{61523A2A-619A-47A5-87A9-D10DEB0C1536}" srcOrd="0" destOrd="0" presId="urn:microsoft.com/office/officeart/2008/layout/HexagonCluster"/>
    <dgm:cxn modelId="{7676CAC1-0B6A-4680-9BD2-0228FF86168F}" srcId="{BE3E6EEE-C8DD-45CD-B050-61A3844D1236}" destId="{BCADF0DE-AA23-4406-AFD6-A87BCF45DD89}" srcOrd="5" destOrd="0" parTransId="{295DF351-865C-4A12-A4D3-D669BF5B8F96}" sibTransId="{2A3E3188-14CF-4B20-B099-171D1777BE4C}"/>
    <dgm:cxn modelId="{FDE6240A-A7D4-4825-BDBB-5C88FD599873}" type="presParOf" srcId="{47FA4212-B687-4C1B-9AB4-13BD75952311}" destId="{B93C3D10-C741-4C5D-9902-232FEEFACB77}" srcOrd="0" destOrd="0" presId="urn:microsoft.com/office/officeart/2008/layout/HexagonCluster"/>
    <dgm:cxn modelId="{34A5FEA5-C2EB-4A37-8670-69EBA34DDD47}" type="presParOf" srcId="{B93C3D10-C741-4C5D-9902-232FEEFACB77}" destId="{92D3AFCD-7999-4675-8F91-D0A132866BD9}" srcOrd="0" destOrd="0" presId="urn:microsoft.com/office/officeart/2008/layout/HexagonCluster"/>
    <dgm:cxn modelId="{C7F5273C-E0A9-40F7-8FBD-062E1B87B0C4}" type="presParOf" srcId="{47FA4212-B687-4C1B-9AB4-13BD75952311}" destId="{DCBA9C39-BDE5-49A0-91CA-7690DB6996A4}" srcOrd="1" destOrd="0" presId="urn:microsoft.com/office/officeart/2008/layout/HexagonCluster"/>
    <dgm:cxn modelId="{90CEC3C5-C7F0-4D2B-87F1-B5EC7CA3CAD3}" type="presParOf" srcId="{DCBA9C39-BDE5-49A0-91CA-7690DB6996A4}" destId="{DEBA3121-B943-40BC-97D1-2CD852B07DB8}" srcOrd="0" destOrd="0" presId="urn:microsoft.com/office/officeart/2008/layout/HexagonCluster"/>
    <dgm:cxn modelId="{E0466C73-23C1-4595-ADDC-BBAE2636F9D9}" type="presParOf" srcId="{47FA4212-B687-4C1B-9AB4-13BD75952311}" destId="{F48ECCBF-3FAB-402D-AAB1-0640BC9A68F0}" srcOrd="2" destOrd="0" presId="urn:microsoft.com/office/officeart/2008/layout/HexagonCluster"/>
    <dgm:cxn modelId="{6E1BE7EB-35F6-4846-AFB4-9E039F38B551}" type="presParOf" srcId="{F48ECCBF-3FAB-402D-AAB1-0640BC9A68F0}" destId="{C401ADF9-1B76-4556-81AC-4111306D4001}" srcOrd="0" destOrd="0" presId="urn:microsoft.com/office/officeart/2008/layout/HexagonCluster"/>
    <dgm:cxn modelId="{EF5AF076-D07F-4DC3-8175-328B11FDF6CA}" type="presParOf" srcId="{47FA4212-B687-4C1B-9AB4-13BD75952311}" destId="{3E88D144-E12F-41B0-A55E-0A7889D48F24}" srcOrd="3" destOrd="0" presId="urn:microsoft.com/office/officeart/2008/layout/HexagonCluster"/>
    <dgm:cxn modelId="{7FA91F73-B644-4A2E-AC6E-0047430CE8CE}" type="presParOf" srcId="{3E88D144-E12F-41B0-A55E-0A7889D48F24}" destId="{BCB13C5C-B32C-4E30-B1D4-0ED2250C0CE1}" srcOrd="0" destOrd="0" presId="urn:microsoft.com/office/officeart/2008/layout/HexagonCluster"/>
    <dgm:cxn modelId="{D2E5D1D6-06BA-4F00-8B5A-C81937CDE6E8}" type="presParOf" srcId="{47FA4212-B687-4C1B-9AB4-13BD75952311}" destId="{E4B5C1B0-14F1-4405-9D04-A7BFC3DE7FC4}" srcOrd="4" destOrd="0" presId="urn:microsoft.com/office/officeart/2008/layout/HexagonCluster"/>
    <dgm:cxn modelId="{F08D35A5-52EC-40A4-BA0F-9E59AEDC960C}" type="presParOf" srcId="{E4B5C1B0-14F1-4405-9D04-A7BFC3DE7FC4}" destId="{D6467C5B-64FC-4E13-88D4-11AEE0CB12FB}" srcOrd="0" destOrd="0" presId="urn:microsoft.com/office/officeart/2008/layout/HexagonCluster"/>
    <dgm:cxn modelId="{27CD1EA2-4781-4B0D-AF58-8DA40E7E2EC4}" type="presParOf" srcId="{47FA4212-B687-4C1B-9AB4-13BD75952311}" destId="{92312C22-8DEF-4593-85BD-5660DCE1D2D7}" srcOrd="5" destOrd="0" presId="urn:microsoft.com/office/officeart/2008/layout/HexagonCluster"/>
    <dgm:cxn modelId="{82F0DCB5-7316-4987-945E-B852E37E7743}" type="presParOf" srcId="{92312C22-8DEF-4593-85BD-5660DCE1D2D7}" destId="{B65725AE-B0CE-46A1-ACEB-623D6A855EA3}" srcOrd="0" destOrd="0" presId="urn:microsoft.com/office/officeart/2008/layout/HexagonCluster"/>
    <dgm:cxn modelId="{BA01E91A-BA26-4673-8A46-3D373F870D5E}" type="presParOf" srcId="{47FA4212-B687-4C1B-9AB4-13BD75952311}" destId="{16718B7F-B549-4898-BE2E-80ADADE00B94}" srcOrd="6" destOrd="0" presId="urn:microsoft.com/office/officeart/2008/layout/HexagonCluster"/>
    <dgm:cxn modelId="{F1DE242C-16A5-408A-A835-539534C0C6CE}" type="presParOf" srcId="{16718B7F-B549-4898-BE2E-80ADADE00B94}" destId="{07D23B12-79DA-4700-8A1A-70B848A7E749}" srcOrd="0" destOrd="0" presId="urn:microsoft.com/office/officeart/2008/layout/HexagonCluster"/>
    <dgm:cxn modelId="{66FDCDA0-5018-49C1-8C11-2C635DAD7BD9}" type="presParOf" srcId="{47FA4212-B687-4C1B-9AB4-13BD75952311}" destId="{E3BC795D-9FA7-43E9-99C8-0EB5EE4445E0}" srcOrd="7" destOrd="0" presId="urn:microsoft.com/office/officeart/2008/layout/HexagonCluster"/>
    <dgm:cxn modelId="{62B8882D-BCF7-4814-80B5-F80D46393AFA}" type="presParOf" srcId="{E3BC795D-9FA7-43E9-99C8-0EB5EE4445E0}" destId="{D051BD69-8446-4986-960D-F744DB413CDD}" srcOrd="0" destOrd="0" presId="urn:microsoft.com/office/officeart/2008/layout/HexagonCluster"/>
    <dgm:cxn modelId="{8989F261-1BBB-403E-9D0C-E8C12ADE1EE3}" type="presParOf" srcId="{47FA4212-B687-4C1B-9AB4-13BD75952311}" destId="{3C10E32E-F7C9-480A-BDE2-D9ED3C676B53}" srcOrd="8" destOrd="0" presId="urn:microsoft.com/office/officeart/2008/layout/HexagonCluster"/>
    <dgm:cxn modelId="{4B15EC5C-7A90-4F68-B47A-0EA4312E9D30}" type="presParOf" srcId="{3C10E32E-F7C9-480A-BDE2-D9ED3C676B53}" destId="{AA32B449-99FA-4D9F-ABA0-CE7DA1A37995}" srcOrd="0" destOrd="0" presId="urn:microsoft.com/office/officeart/2008/layout/HexagonCluster"/>
    <dgm:cxn modelId="{CCF57D95-8A4D-444B-AB45-DC4D6C506DA6}" type="presParOf" srcId="{47FA4212-B687-4C1B-9AB4-13BD75952311}" destId="{AF7E4A2E-F23C-4117-B1BB-9FABE9DC5724}" srcOrd="9" destOrd="0" presId="urn:microsoft.com/office/officeart/2008/layout/HexagonCluster"/>
    <dgm:cxn modelId="{2A2205BC-1BDC-40BE-A64B-2B50B551D8DF}" type="presParOf" srcId="{AF7E4A2E-F23C-4117-B1BB-9FABE9DC5724}" destId="{10BDCA04-B4B7-4648-8F89-9C896A4876B7}" srcOrd="0" destOrd="0" presId="urn:microsoft.com/office/officeart/2008/layout/HexagonCluster"/>
    <dgm:cxn modelId="{7411DC04-0875-4F36-A64A-5672CA435A09}" type="presParOf" srcId="{47FA4212-B687-4C1B-9AB4-13BD75952311}" destId="{C17F8008-5D42-49CA-804C-75B292FD24BA}" srcOrd="10" destOrd="0" presId="urn:microsoft.com/office/officeart/2008/layout/HexagonCluster"/>
    <dgm:cxn modelId="{A96A30E2-D0DC-409F-AC65-3DE5508B2AB0}" type="presParOf" srcId="{C17F8008-5D42-49CA-804C-75B292FD24BA}" destId="{B7035003-20EA-4CC2-9ACF-49294CF7C398}" srcOrd="0" destOrd="0" presId="urn:microsoft.com/office/officeart/2008/layout/HexagonCluster"/>
    <dgm:cxn modelId="{FB629BEA-2843-4479-B76E-66A5352659DE}" type="presParOf" srcId="{47FA4212-B687-4C1B-9AB4-13BD75952311}" destId="{9D7D5150-2AEF-4224-8C54-7D5B969DB08B}" srcOrd="11" destOrd="0" presId="urn:microsoft.com/office/officeart/2008/layout/HexagonCluster"/>
    <dgm:cxn modelId="{EBE329B0-E404-4B99-99E0-B1DCC6841017}" type="presParOf" srcId="{9D7D5150-2AEF-4224-8C54-7D5B969DB08B}" destId="{CD53C36F-3982-4602-875E-0D93125FD2AE}" srcOrd="0" destOrd="0" presId="urn:microsoft.com/office/officeart/2008/layout/HexagonCluster"/>
    <dgm:cxn modelId="{4BF7B820-DE52-447C-B305-2E66A00F37DD}" type="presParOf" srcId="{47FA4212-B687-4C1B-9AB4-13BD75952311}" destId="{083C8E71-96F4-4160-93D8-3DDA212CA814}" srcOrd="12" destOrd="0" presId="urn:microsoft.com/office/officeart/2008/layout/HexagonCluster"/>
    <dgm:cxn modelId="{D8C0B660-3A0C-4B54-BAAC-23B64FB5042C}" type="presParOf" srcId="{083C8E71-96F4-4160-93D8-3DDA212CA814}" destId="{A06ADBBD-58EB-45DB-B781-125C91F3FFEA}" srcOrd="0" destOrd="0" presId="urn:microsoft.com/office/officeart/2008/layout/HexagonCluster"/>
    <dgm:cxn modelId="{179907EF-A41E-45C1-989E-A066E4AED70C}" type="presParOf" srcId="{47FA4212-B687-4C1B-9AB4-13BD75952311}" destId="{FEBA9F4A-41B8-4A98-81DE-94B6BE49725E}" srcOrd="13" destOrd="0" presId="urn:microsoft.com/office/officeart/2008/layout/HexagonCluster"/>
    <dgm:cxn modelId="{5DBC9282-EDF1-464F-99D7-61C55CBB0124}" type="presParOf" srcId="{FEBA9F4A-41B8-4A98-81DE-94B6BE49725E}" destId="{D9173D52-261A-46CC-8E23-FAEE4CB76861}" srcOrd="0" destOrd="0" presId="urn:microsoft.com/office/officeart/2008/layout/HexagonCluster"/>
    <dgm:cxn modelId="{27A71BA4-EEA0-4B16-83E9-2EEE8822457A}" type="presParOf" srcId="{47FA4212-B687-4C1B-9AB4-13BD75952311}" destId="{EA220570-3EA1-46B2-B454-69D5D30FC788}" srcOrd="14" destOrd="0" presId="urn:microsoft.com/office/officeart/2008/layout/HexagonCluster"/>
    <dgm:cxn modelId="{167BF9D3-1B92-4089-A215-9D832C7AAEEE}" type="presParOf" srcId="{EA220570-3EA1-46B2-B454-69D5D30FC788}" destId="{332EC69A-DB22-4047-8F98-4EDB784A65A3}" srcOrd="0" destOrd="0" presId="urn:microsoft.com/office/officeart/2008/layout/HexagonCluster"/>
    <dgm:cxn modelId="{67E65D26-70EB-4D0B-B485-DCE0663927B8}" type="presParOf" srcId="{47FA4212-B687-4C1B-9AB4-13BD75952311}" destId="{3E7B3A06-56F0-4629-9EC2-E800B470009F}" srcOrd="15" destOrd="0" presId="urn:microsoft.com/office/officeart/2008/layout/HexagonCluster"/>
    <dgm:cxn modelId="{2BC35612-10AA-46A1-ABB1-48615EBABB36}" type="presParOf" srcId="{3E7B3A06-56F0-4629-9EC2-E800B470009F}" destId="{94B9A018-32C5-4866-8378-3EA3EA46C746}" srcOrd="0" destOrd="0" presId="urn:microsoft.com/office/officeart/2008/layout/HexagonCluster"/>
    <dgm:cxn modelId="{CD05A09F-CCF1-4AC1-96EF-4E4686668DA4}" type="presParOf" srcId="{47FA4212-B687-4C1B-9AB4-13BD75952311}" destId="{C75C9DE9-4BDE-4E14-885D-695F1E66D8D4}" srcOrd="16" destOrd="0" presId="urn:microsoft.com/office/officeart/2008/layout/HexagonCluster"/>
    <dgm:cxn modelId="{5ECA1BD2-4A07-4654-AF96-634443BE46CF}" type="presParOf" srcId="{C75C9DE9-4BDE-4E14-885D-695F1E66D8D4}" destId="{61523A2A-619A-47A5-87A9-D10DEB0C1536}" srcOrd="0" destOrd="0" presId="urn:microsoft.com/office/officeart/2008/layout/HexagonCluster"/>
    <dgm:cxn modelId="{5EB0015A-EF8A-48C6-876B-FBA1EEC6E8BD}" type="presParOf" srcId="{47FA4212-B687-4C1B-9AB4-13BD75952311}" destId="{DCE4F499-EB64-4CDA-82BF-967AF4D7EC12}" srcOrd="17" destOrd="0" presId="urn:microsoft.com/office/officeart/2008/layout/HexagonCluster"/>
    <dgm:cxn modelId="{81941E81-D8BF-4392-A0D7-E97C76213ED4}" type="presParOf" srcId="{DCE4F499-EB64-4CDA-82BF-967AF4D7EC12}" destId="{F9A80622-1432-4088-894E-A3B738DC08CF}" srcOrd="0" destOrd="0" presId="urn:microsoft.com/office/officeart/2008/layout/HexagonCluster"/>
    <dgm:cxn modelId="{D119C8C6-6D7D-4F64-9AA6-5F27626D269C}" type="presParOf" srcId="{47FA4212-B687-4C1B-9AB4-13BD75952311}" destId="{1BFA8F18-E1F7-4623-9E30-4081029BCF5F}" srcOrd="18" destOrd="0" presId="urn:microsoft.com/office/officeart/2008/layout/HexagonCluster"/>
    <dgm:cxn modelId="{A35E3D94-B9A6-4C13-BB79-8B2700971706}" type="presParOf" srcId="{1BFA8F18-E1F7-4623-9E30-4081029BCF5F}" destId="{67744E06-F5BC-44CC-A3E1-957B922DA43E}" srcOrd="0" destOrd="0" presId="urn:microsoft.com/office/officeart/2008/layout/HexagonCluster"/>
    <dgm:cxn modelId="{3C827C6E-83B7-4C87-834A-F23141286220}" type="presParOf" srcId="{47FA4212-B687-4C1B-9AB4-13BD75952311}" destId="{DA34B6BC-79D6-4070-BF3C-E71DAE9529E7}" srcOrd="19" destOrd="0" presId="urn:microsoft.com/office/officeart/2008/layout/HexagonCluster"/>
    <dgm:cxn modelId="{AE484A05-B6A7-4ABA-8867-CC6C9DEBF549}" type="presParOf" srcId="{DA34B6BC-79D6-4070-BF3C-E71DAE9529E7}" destId="{B41AA742-F8A3-44AE-8258-2D2757DC84ED}" srcOrd="0" destOrd="0" presId="urn:microsoft.com/office/officeart/2008/layout/HexagonCluster"/>
    <dgm:cxn modelId="{1A997AFB-2514-4EC2-BB0E-E4E96A816671}" type="presParOf" srcId="{47FA4212-B687-4C1B-9AB4-13BD75952311}" destId="{0896E617-D7D8-47B9-A0AC-F82AECB06A0E}" srcOrd="20" destOrd="0" presId="urn:microsoft.com/office/officeart/2008/layout/HexagonCluster"/>
    <dgm:cxn modelId="{D88D54AE-8812-47AE-A3E7-E946EDC92624}" type="presParOf" srcId="{0896E617-D7D8-47B9-A0AC-F82AECB06A0E}" destId="{3DD4B78D-9D78-436C-B1CD-DCE3BDB5C4D6}" srcOrd="0" destOrd="0" presId="urn:microsoft.com/office/officeart/2008/layout/HexagonCluster"/>
    <dgm:cxn modelId="{45737645-1D74-45DA-8AD5-69AEC2ADC76B}" type="presParOf" srcId="{47FA4212-B687-4C1B-9AB4-13BD75952311}" destId="{5B3B539F-7436-4C9D-A58F-65D1C2342743}" srcOrd="21" destOrd="0" presId="urn:microsoft.com/office/officeart/2008/layout/HexagonCluster"/>
    <dgm:cxn modelId="{2625805F-3F19-499D-892F-AFF3E99D2EE1}" type="presParOf" srcId="{5B3B539F-7436-4C9D-A58F-65D1C2342743}" destId="{8D16E651-97A9-4B2B-A719-A38FA7752BEE}" srcOrd="0" destOrd="0" presId="urn:microsoft.com/office/officeart/2008/layout/HexagonCluster"/>
    <dgm:cxn modelId="{46062FBE-DA9B-4640-9A00-D1BF7B64E9FD}" type="presParOf" srcId="{47FA4212-B687-4C1B-9AB4-13BD75952311}" destId="{45F8EF49-32E7-4A7F-BBAC-C8F2B9BBEA22}" srcOrd="22" destOrd="0" presId="urn:microsoft.com/office/officeart/2008/layout/HexagonCluster"/>
    <dgm:cxn modelId="{81330EA6-A89B-42AD-93C9-775C7F177DE6}" type="presParOf" srcId="{45F8EF49-32E7-4A7F-BBAC-C8F2B9BBEA22}" destId="{641C9EFB-8C16-4F66-A2FE-26A7EE06800C}" srcOrd="0" destOrd="0" presId="urn:microsoft.com/office/officeart/2008/layout/HexagonCluster"/>
    <dgm:cxn modelId="{20807455-5843-4F69-80C0-C0859F223CD4}" type="presParOf" srcId="{47FA4212-B687-4C1B-9AB4-13BD75952311}" destId="{27C1E71A-654A-42A2-A09E-C7F0F44A6A37}" srcOrd="23" destOrd="0" presId="urn:microsoft.com/office/officeart/2008/layout/HexagonCluster"/>
    <dgm:cxn modelId="{A1FAB689-E92E-494B-BE8D-48D91E5D8A40}" type="presParOf" srcId="{27C1E71A-654A-42A2-A09E-C7F0F44A6A37}" destId="{426A097F-800E-40DC-99F5-D5F85005DAAC}" srcOrd="0" destOrd="0" presId="urn:microsoft.com/office/officeart/2008/layout/HexagonCluster"/>
    <dgm:cxn modelId="{AC3C57C1-ED42-4E84-AFCA-BD46AD8F2929}" type="presParOf" srcId="{47FA4212-B687-4C1B-9AB4-13BD75952311}" destId="{CF7A3D26-BBC9-415F-8AAD-1B63CC2A23F3}" srcOrd="24" destOrd="0" presId="urn:microsoft.com/office/officeart/2008/layout/HexagonCluster"/>
    <dgm:cxn modelId="{C0FD26B7-56CF-4A90-857C-A9D6658EC5F8}" type="presParOf" srcId="{CF7A3D26-BBC9-415F-8AAD-1B63CC2A23F3}" destId="{47411B46-3A97-4AF8-99BF-8A96464B913A}" srcOrd="0" destOrd="0" presId="urn:microsoft.com/office/officeart/2008/layout/HexagonCluster"/>
    <dgm:cxn modelId="{6FA180EE-371C-4802-8683-4F0D6FF9EE48}" type="presParOf" srcId="{47FA4212-B687-4C1B-9AB4-13BD75952311}" destId="{F33EAE86-1D3B-4BFA-B8DB-DE0002718C73}" srcOrd="25" destOrd="0" presId="urn:microsoft.com/office/officeart/2008/layout/HexagonCluster"/>
    <dgm:cxn modelId="{949744E7-3E83-468F-87CA-783FB663057A}" type="presParOf" srcId="{F33EAE86-1D3B-4BFA-B8DB-DE0002718C73}" destId="{5F434551-5D14-4EE0-A07A-EDA8715EFF91}" srcOrd="0" destOrd="0" presId="urn:microsoft.com/office/officeart/2008/layout/HexagonCluster"/>
    <dgm:cxn modelId="{15A62E3C-F75C-40E7-AB83-6A16412B8A1D}" type="presParOf" srcId="{47FA4212-B687-4C1B-9AB4-13BD75952311}" destId="{C3618A24-BE12-493B-A928-BF7C0BF52E57}" srcOrd="26" destOrd="0" presId="urn:microsoft.com/office/officeart/2008/layout/HexagonCluster"/>
    <dgm:cxn modelId="{85396FEA-9E80-49B4-A680-E2BB9899C5DF}" type="presParOf" srcId="{C3618A24-BE12-493B-A928-BF7C0BF52E57}" destId="{10C75DB5-6A04-4986-B522-E356D291FD53}" srcOrd="0" destOrd="0" presId="urn:microsoft.com/office/officeart/2008/layout/HexagonCluster"/>
    <dgm:cxn modelId="{2F04B90E-C34B-4525-AEB8-BBF48A2AEEDA}" type="presParOf" srcId="{47FA4212-B687-4C1B-9AB4-13BD75952311}" destId="{90D15A51-A633-45CE-AD16-6F67C056634B}" srcOrd="27" destOrd="0" presId="urn:microsoft.com/office/officeart/2008/layout/HexagonCluster"/>
    <dgm:cxn modelId="{D362C5F2-FDEE-4CA1-BFEC-A41B5664788D}" type="presParOf" srcId="{90D15A51-A633-45CE-AD16-6F67C056634B}" destId="{482C285F-8DEE-43E5-B65E-20947EBF7DC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20FAC-F8CC-4B4B-BEDE-7722598D6075}">
      <dsp:nvSpPr>
        <dsp:cNvPr id="0" name=""/>
        <dsp:cNvSpPr/>
      </dsp:nvSpPr>
      <dsp:spPr>
        <a:xfrm>
          <a:off x="144015" y="1242026"/>
          <a:ext cx="2190499" cy="72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latin typeface="IranNastaliq" panose="02020505000000020003" pitchFamily="18" charset="0"/>
              <a:cs typeface="IranNastaliq" panose="02020505000000020003" pitchFamily="18" charset="0"/>
            </a:rPr>
            <a:t>تقاضا برای نیروی انسانی</a:t>
          </a:r>
          <a:endParaRPr lang="en-US" sz="2800" kern="1200" dirty="0"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144015" y="1242026"/>
        <a:ext cx="2190499" cy="721869"/>
      </dsp:txXfrm>
    </dsp:sp>
    <dsp:sp modelId="{0849AF33-9D55-482F-A1B5-E791571A73F2}">
      <dsp:nvSpPr>
        <dsp:cNvPr id="0" name=""/>
        <dsp:cNvSpPr/>
      </dsp:nvSpPr>
      <dsp:spPr>
        <a:xfrm>
          <a:off x="72013" y="1962108"/>
          <a:ext cx="2190499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latin typeface="IranNastaliq" panose="02020505000000020003" pitchFamily="18" charset="0"/>
              <a:cs typeface="IranNastaliq" panose="02020505000000020003" pitchFamily="18" charset="0"/>
            </a:rPr>
            <a:t>فناوری (دیجیتال)</a:t>
          </a:r>
          <a:endParaRPr lang="en-US" sz="4800" kern="1200" dirty="0"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72013" y="1962108"/>
        <a:ext cx="2190499" cy="1352430"/>
      </dsp:txXfrm>
    </dsp:sp>
    <dsp:sp modelId="{89922B90-8C8E-4D2E-9D35-AFCD8A58DC50}">
      <dsp:nvSpPr>
        <dsp:cNvPr id="0" name=""/>
        <dsp:cNvSpPr/>
      </dsp:nvSpPr>
      <dsp:spPr>
        <a:xfrm>
          <a:off x="144307" y="76545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FDB9F-42F2-48E9-9D76-68CA8F75E338}">
      <dsp:nvSpPr>
        <dsp:cNvPr id="0" name=""/>
        <dsp:cNvSpPr/>
      </dsp:nvSpPr>
      <dsp:spPr>
        <a:xfrm>
          <a:off x="266278" y="521515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963CA-8775-4F16-A735-B3359F1397E5}">
      <dsp:nvSpPr>
        <dsp:cNvPr id="0" name=""/>
        <dsp:cNvSpPr/>
      </dsp:nvSpPr>
      <dsp:spPr>
        <a:xfrm>
          <a:off x="559009" y="570303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6008-90E8-48D2-9299-137B521C793C}">
      <dsp:nvSpPr>
        <dsp:cNvPr id="0" name=""/>
        <dsp:cNvSpPr/>
      </dsp:nvSpPr>
      <dsp:spPr>
        <a:xfrm>
          <a:off x="802951" y="30196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039D1-0F02-48A4-B4B1-5801BA85D57F}">
      <dsp:nvSpPr>
        <dsp:cNvPr id="0" name=""/>
        <dsp:cNvSpPr/>
      </dsp:nvSpPr>
      <dsp:spPr>
        <a:xfrm>
          <a:off x="1120075" y="20439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72EFD-7791-4C0B-AEDB-CF49B563FAC9}">
      <dsp:nvSpPr>
        <dsp:cNvPr id="0" name=""/>
        <dsp:cNvSpPr/>
      </dsp:nvSpPr>
      <dsp:spPr>
        <a:xfrm>
          <a:off x="1510382" y="375150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6DEE9-A51C-4547-A125-7EBB88AB1757}">
      <dsp:nvSpPr>
        <dsp:cNvPr id="0" name=""/>
        <dsp:cNvSpPr/>
      </dsp:nvSpPr>
      <dsp:spPr>
        <a:xfrm>
          <a:off x="1754324" y="497121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A80D4-01EE-486C-B904-7EDABBF9A4D7}">
      <dsp:nvSpPr>
        <dsp:cNvPr id="0" name=""/>
        <dsp:cNvSpPr/>
      </dsp:nvSpPr>
      <dsp:spPr>
        <a:xfrm>
          <a:off x="2095843" y="76545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A7B09-CE92-4B76-B9BD-9A7DF2368B4B}">
      <dsp:nvSpPr>
        <dsp:cNvPr id="0" name=""/>
        <dsp:cNvSpPr/>
      </dsp:nvSpPr>
      <dsp:spPr>
        <a:xfrm>
          <a:off x="2242208" y="1033793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2D0FB-6B73-4F7D-8521-18970A684DA1}">
      <dsp:nvSpPr>
        <dsp:cNvPr id="0" name=""/>
        <dsp:cNvSpPr/>
      </dsp:nvSpPr>
      <dsp:spPr>
        <a:xfrm>
          <a:off x="973710" y="521515"/>
          <a:ext cx="448056" cy="448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258F8-E026-4D45-A64B-623ACF7BA46C}">
      <dsp:nvSpPr>
        <dsp:cNvPr id="0" name=""/>
        <dsp:cNvSpPr/>
      </dsp:nvSpPr>
      <dsp:spPr>
        <a:xfrm>
          <a:off x="22336" y="3119872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E0D05-9485-4D4E-89B8-490E0555BE41}">
      <dsp:nvSpPr>
        <dsp:cNvPr id="0" name=""/>
        <dsp:cNvSpPr/>
      </dsp:nvSpPr>
      <dsp:spPr>
        <a:xfrm>
          <a:off x="168701" y="3339399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6D70D-8027-4522-922F-06A8C5026689}">
      <dsp:nvSpPr>
        <dsp:cNvPr id="0" name=""/>
        <dsp:cNvSpPr/>
      </dsp:nvSpPr>
      <dsp:spPr>
        <a:xfrm>
          <a:off x="534614" y="3534563"/>
          <a:ext cx="398272" cy="39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1DAC8-0380-4515-999B-3877261F12BA}">
      <dsp:nvSpPr>
        <dsp:cNvPr id="0" name=""/>
        <dsp:cNvSpPr/>
      </dsp:nvSpPr>
      <dsp:spPr>
        <a:xfrm>
          <a:off x="1046893" y="3851697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E5649-88D6-4C1B-B971-AB909B1018BE}">
      <dsp:nvSpPr>
        <dsp:cNvPr id="0" name=""/>
        <dsp:cNvSpPr/>
      </dsp:nvSpPr>
      <dsp:spPr>
        <a:xfrm>
          <a:off x="1144469" y="3534552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79853-C7FB-4035-8581-866724EC0F2F}">
      <dsp:nvSpPr>
        <dsp:cNvPr id="0" name=""/>
        <dsp:cNvSpPr/>
      </dsp:nvSpPr>
      <dsp:spPr>
        <a:xfrm>
          <a:off x="1388411" y="3876092"/>
          <a:ext cx="174244" cy="17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59041-4DB4-4E7D-9E3F-F466031FBEF0}">
      <dsp:nvSpPr>
        <dsp:cNvPr id="0" name=""/>
        <dsp:cNvSpPr/>
      </dsp:nvSpPr>
      <dsp:spPr>
        <a:xfrm>
          <a:off x="1607959" y="3485774"/>
          <a:ext cx="398272" cy="398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8ECD1-286A-4713-9798-C10484E00AD8}">
      <dsp:nvSpPr>
        <dsp:cNvPr id="0" name=""/>
        <dsp:cNvSpPr/>
      </dsp:nvSpPr>
      <dsp:spPr>
        <a:xfrm>
          <a:off x="2144632" y="3388187"/>
          <a:ext cx="273812" cy="273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15784-D1DF-4089-8786-C43E109C7948}">
      <dsp:nvSpPr>
        <dsp:cNvPr id="0" name=""/>
        <dsp:cNvSpPr/>
      </dsp:nvSpPr>
      <dsp:spPr>
        <a:xfrm>
          <a:off x="2520281" y="1386044"/>
          <a:ext cx="804148" cy="1535206"/>
        </a:xfrm>
        <a:prstGeom prst="chevron">
          <a:avLst>
            <a:gd name="adj" fmla="val 62310"/>
          </a:avLst>
        </a:prstGeom>
        <a:solidFill>
          <a:srgbClr val="BAD987"/>
        </a:solidFill>
        <a:ln>
          <a:solidFill>
            <a:schemeClr val="accent3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18949-E97D-43C9-939D-650B68149E8F}">
      <dsp:nvSpPr>
        <dsp:cNvPr id="0" name=""/>
        <dsp:cNvSpPr/>
      </dsp:nvSpPr>
      <dsp:spPr>
        <a:xfrm>
          <a:off x="3178221" y="1386044"/>
          <a:ext cx="804148" cy="1535206"/>
        </a:xfrm>
        <a:prstGeom prst="chevron">
          <a:avLst>
            <a:gd name="adj" fmla="val 62310"/>
          </a:avLst>
        </a:prstGeom>
        <a:solidFill>
          <a:srgbClr val="BAD987"/>
        </a:solidFill>
        <a:ln>
          <a:solidFill>
            <a:schemeClr val="accent3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08CC-5C0D-47F8-A8ED-3D1D0B39C725}">
      <dsp:nvSpPr>
        <dsp:cNvPr id="0" name=""/>
        <dsp:cNvSpPr/>
      </dsp:nvSpPr>
      <dsp:spPr>
        <a:xfrm>
          <a:off x="3888427" y="1170020"/>
          <a:ext cx="1864161" cy="18641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dirty="0" smtClean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rPr>
            <a:t>مشاغل آینده</a:t>
          </a:r>
          <a:endParaRPr lang="en-US" sz="2800" b="0" kern="1200" dirty="0">
            <a:solidFill>
              <a:schemeClr val="tx1"/>
            </a:solidFill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4161427" y="1443020"/>
        <a:ext cx="1318161" cy="1318161"/>
      </dsp:txXfrm>
    </dsp:sp>
    <dsp:sp modelId="{009D586A-C744-41FE-BE65-B79898E7C04B}">
      <dsp:nvSpPr>
        <dsp:cNvPr id="0" name=""/>
        <dsp:cNvSpPr/>
      </dsp:nvSpPr>
      <dsp:spPr>
        <a:xfrm>
          <a:off x="3631699" y="2711569"/>
          <a:ext cx="2193131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latin typeface="IranNastaliq" panose="02020505000000020003" pitchFamily="18" charset="0"/>
              <a:cs typeface="IranNastaliq" panose="02020505000000020003" pitchFamily="18" charset="0"/>
            </a:rPr>
            <a:t>ظهور هفت خوشه شغلی</a:t>
          </a:r>
          <a:endParaRPr lang="en-US" sz="4800" kern="1200" dirty="0">
            <a:latin typeface="IranNastaliq" panose="02020505000000020003" pitchFamily="18" charset="0"/>
            <a:cs typeface="IranNastaliq" panose="02020505000000020003" pitchFamily="18" charset="0"/>
          </a:endParaRPr>
        </a:p>
      </dsp:txBody>
      <dsp:txXfrm>
        <a:off x="3631699" y="2711569"/>
        <a:ext cx="2193131" cy="1352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AFCD-7999-4675-8F91-D0A132866BD9}">
      <dsp:nvSpPr>
        <dsp:cNvPr id="0" name=""/>
        <dsp:cNvSpPr/>
      </dsp:nvSpPr>
      <dsp:spPr>
        <a:xfrm>
          <a:off x="2742945" y="1242803"/>
          <a:ext cx="1602523" cy="1376046"/>
        </a:xfrm>
        <a:prstGeom prst="hexagon">
          <a:avLst>
            <a:gd name="adj" fmla="val 25000"/>
            <a:gd name="vf" fmla="val 115470"/>
          </a:avLst>
        </a:prstGeom>
        <a:solidFill>
          <a:srgbClr val="00A84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anose="00000700000000000000" pitchFamily="2" charset="-78"/>
            </a:rPr>
            <a:t>اقتصاد سبز</a:t>
          </a:r>
          <a:endParaRPr lang="en-US" sz="14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2991159" y="1455938"/>
        <a:ext cx="1106095" cy="949776"/>
      </dsp:txXfrm>
    </dsp:sp>
    <dsp:sp modelId="{DEBA3121-B943-40BC-97D1-2CD852B07DB8}">
      <dsp:nvSpPr>
        <dsp:cNvPr id="0" name=""/>
        <dsp:cNvSpPr/>
      </dsp:nvSpPr>
      <dsp:spPr>
        <a:xfrm>
          <a:off x="1417290" y="4036559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1ADF9-1B76-4556-81AC-4111306D4001}">
      <dsp:nvSpPr>
        <dsp:cNvPr id="0" name=""/>
        <dsp:cNvSpPr/>
      </dsp:nvSpPr>
      <dsp:spPr>
        <a:xfrm>
          <a:off x="0" y="2660504"/>
          <a:ext cx="1602523" cy="137604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13C5C-B32C-4E30-B1D4-0ED2250C0CE1}">
      <dsp:nvSpPr>
        <dsp:cNvPr id="0" name=""/>
        <dsp:cNvSpPr/>
      </dsp:nvSpPr>
      <dsp:spPr>
        <a:xfrm>
          <a:off x="1097805" y="3853985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67C5B-64FC-4E13-88D4-11AEE0CB12FB}">
      <dsp:nvSpPr>
        <dsp:cNvPr id="0" name=""/>
        <dsp:cNvSpPr/>
      </dsp:nvSpPr>
      <dsp:spPr>
        <a:xfrm>
          <a:off x="2758108" y="2656355"/>
          <a:ext cx="1602523" cy="13760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anose="00000700000000000000" pitchFamily="2" charset="-78"/>
            </a:rPr>
            <a:t>مهندسی محاسبات و رایانش ابری</a:t>
          </a:r>
          <a:endParaRPr lang="en-US" sz="14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3006322" y="2869490"/>
        <a:ext cx="1106095" cy="949776"/>
      </dsp:txXfrm>
    </dsp:sp>
    <dsp:sp modelId="{B65725AE-B0CE-46A1-ACEB-623D6A855EA3}">
      <dsp:nvSpPr>
        <dsp:cNvPr id="0" name=""/>
        <dsp:cNvSpPr/>
      </dsp:nvSpPr>
      <dsp:spPr>
        <a:xfrm>
          <a:off x="3861011" y="3846723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23B12-79DA-4700-8A1A-70B848A7E749}">
      <dsp:nvSpPr>
        <dsp:cNvPr id="0" name=""/>
        <dsp:cNvSpPr/>
      </dsp:nvSpPr>
      <dsp:spPr>
        <a:xfrm>
          <a:off x="4136312" y="3418289"/>
          <a:ext cx="1602523" cy="137604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1BD69-8446-4986-960D-F744DB413CDD}">
      <dsp:nvSpPr>
        <dsp:cNvPr id="0" name=""/>
        <dsp:cNvSpPr/>
      </dsp:nvSpPr>
      <dsp:spPr>
        <a:xfrm>
          <a:off x="4175398" y="4030853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2B449-99FA-4D9F-ABA0-CE7DA1A37995}">
      <dsp:nvSpPr>
        <dsp:cNvPr id="0" name=""/>
        <dsp:cNvSpPr/>
      </dsp:nvSpPr>
      <dsp:spPr>
        <a:xfrm>
          <a:off x="1379054" y="1900126"/>
          <a:ext cx="1602523" cy="1376046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anose="00000700000000000000" pitchFamily="2" charset="-78"/>
            </a:rPr>
            <a:t>فروش، بازاریابی و محتوا</a:t>
          </a:r>
          <a:endParaRPr lang="en-US" sz="14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627268" y="2113261"/>
        <a:ext cx="1106095" cy="949776"/>
      </dsp:txXfrm>
    </dsp:sp>
    <dsp:sp modelId="{10BDCA04-B4B7-4648-8F89-9C896A4876B7}">
      <dsp:nvSpPr>
        <dsp:cNvPr id="0" name=""/>
        <dsp:cNvSpPr/>
      </dsp:nvSpPr>
      <dsp:spPr>
        <a:xfrm>
          <a:off x="2470061" y="1918806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35003-20EA-4CC2-9ACF-49294CF7C398}">
      <dsp:nvSpPr>
        <dsp:cNvPr id="0" name=""/>
        <dsp:cNvSpPr/>
      </dsp:nvSpPr>
      <dsp:spPr>
        <a:xfrm>
          <a:off x="2758108" y="1135079"/>
          <a:ext cx="1602523" cy="137604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C36F-3982-4602-875E-0D93125FD2AE}">
      <dsp:nvSpPr>
        <dsp:cNvPr id="0" name=""/>
        <dsp:cNvSpPr/>
      </dsp:nvSpPr>
      <dsp:spPr>
        <a:xfrm>
          <a:off x="2803141" y="1744531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ADBBD-58EB-45DB-B781-125C91F3FFEA}">
      <dsp:nvSpPr>
        <dsp:cNvPr id="0" name=""/>
        <dsp:cNvSpPr/>
      </dsp:nvSpPr>
      <dsp:spPr>
        <a:xfrm>
          <a:off x="4064487" y="1940029"/>
          <a:ext cx="1602523" cy="1376046"/>
        </a:xfrm>
        <a:prstGeom prst="hexagon">
          <a:avLst>
            <a:gd name="adj" fmla="val 25000"/>
            <a:gd name="vf" fmla="val 115470"/>
          </a:avLst>
        </a:prstGeom>
        <a:solidFill>
          <a:srgbClr val="CFA80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anose="00000700000000000000" pitchFamily="2" charset="-78"/>
            </a:rPr>
            <a:t>توسعه محصول</a:t>
          </a:r>
          <a:endParaRPr lang="en-US" sz="14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312701" y="2153164"/>
        <a:ext cx="1106095" cy="949776"/>
      </dsp:txXfrm>
    </dsp:sp>
    <dsp:sp modelId="{D9173D52-261A-46CC-8E23-FAEE4CB76861}">
      <dsp:nvSpPr>
        <dsp:cNvPr id="0" name=""/>
        <dsp:cNvSpPr/>
      </dsp:nvSpPr>
      <dsp:spPr>
        <a:xfrm>
          <a:off x="5523013" y="2506984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EC69A-DB22-4047-8F98-4EDB784A65A3}">
      <dsp:nvSpPr>
        <dsp:cNvPr id="0" name=""/>
        <dsp:cNvSpPr/>
      </dsp:nvSpPr>
      <dsp:spPr>
        <a:xfrm>
          <a:off x="6804997" y="4928732"/>
          <a:ext cx="1602523" cy="137604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9A018-32C5-4866-8378-3EA3EA46C746}">
      <dsp:nvSpPr>
        <dsp:cNvPr id="0" name=""/>
        <dsp:cNvSpPr/>
      </dsp:nvSpPr>
      <dsp:spPr>
        <a:xfrm>
          <a:off x="5828053" y="2695264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23A2A-619A-47A5-87A9-D10DEB0C1536}">
      <dsp:nvSpPr>
        <dsp:cNvPr id="0" name=""/>
        <dsp:cNvSpPr/>
      </dsp:nvSpPr>
      <dsp:spPr>
        <a:xfrm>
          <a:off x="5400593" y="2632374"/>
          <a:ext cx="1602523" cy="1376046"/>
        </a:xfrm>
        <a:prstGeom prst="hexagon">
          <a:avLst>
            <a:gd name="adj" fmla="val 25000"/>
            <a:gd name="vf" fmla="val 115470"/>
          </a:avLst>
        </a:prstGeom>
        <a:solidFill>
          <a:srgbClr val="FF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anose="00000700000000000000" pitchFamily="2" charset="-78"/>
            </a:rPr>
            <a:t>مردم و فرهنگ</a:t>
          </a:r>
          <a:endParaRPr lang="en-US" sz="14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648807" y="2845509"/>
        <a:ext cx="1106095" cy="949776"/>
      </dsp:txXfrm>
    </dsp:sp>
    <dsp:sp modelId="{F9A80622-1432-4088-894E-A3B738DC08CF}">
      <dsp:nvSpPr>
        <dsp:cNvPr id="0" name=""/>
        <dsp:cNvSpPr/>
      </dsp:nvSpPr>
      <dsp:spPr>
        <a:xfrm>
          <a:off x="6902067" y="1766316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44E06-F5BC-44CC-A3E1-957B922DA43E}">
      <dsp:nvSpPr>
        <dsp:cNvPr id="0" name=""/>
        <dsp:cNvSpPr/>
      </dsp:nvSpPr>
      <dsp:spPr>
        <a:xfrm>
          <a:off x="6894420" y="1191708"/>
          <a:ext cx="1602523" cy="137604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AA742-F8A3-44AE-8258-2D2757DC84ED}">
      <dsp:nvSpPr>
        <dsp:cNvPr id="0" name=""/>
        <dsp:cNvSpPr/>
      </dsp:nvSpPr>
      <dsp:spPr>
        <a:xfrm>
          <a:off x="7213905" y="1947852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4B78D-9D78-436C-B1CD-DCE3BDB5C4D6}">
      <dsp:nvSpPr>
        <dsp:cNvPr id="0" name=""/>
        <dsp:cNvSpPr/>
      </dsp:nvSpPr>
      <dsp:spPr>
        <a:xfrm>
          <a:off x="4032441" y="472126"/>
          <a:ext cx="1602523" cy="137604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anose="00000700000000000000" pitchFamily="2" charset="-78"/>
            </a:rPr>
            <a:t>اقتصاد مراقبت</a:t>
          </a:r>
          <a:endParaRPr lang="en-US" sz="14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280655" y="685261"/>
        <a:ext cx="1106095" cy="949776"/>
      </dsp:txXfrm>
    </dsp:sp>
    <dsp:sp modelId="{8D16E651-97A9-4B2B-A719-A38FA7752BEE}">
      <dsp:nvSpPr>
        <dsp:cNvPr id="0" name=""/>
        <dsp:cNvSpPr/>
      </dsp:nvSpPr>
      <dsp:spPr>
        <a:xfrm>
          <a:off x="7212206" y="4641335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C9EFB-8C16-4F66-A2FE-26A7EE06800C}">
      <dsp:nvSpPr>
        <dsp:cNvPr id="0" name=""/>
        <dsp:cNvSpPr/>
      </dsp:nvSpPr>
      <dsp:spPr>
        <a:xfrm>
          <a:off x="5515366" y="4189560"/>
          <a:ext cx="1602523" cy="1376046"/>
        </a:xfrm>
        <a:prstGeom prst="ellipse">
          <a:avLst/>
        </a:prstGeom>
        <a:noFill/>
        <a:ln w="12700" cap="flat" cmpd="sng" algn="ctr">
          <a:noFill/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A097F-800E-40DC-99F5-D5F85005DAAC}">
      <dsp:nvSpPr>
        <dsp:cNvPr id="0" name=""/>
        <dsp:cNvSpPr/>
      </dsp:nvSpPr>
      <dsp:spPr>
        <a:xfrm>
          <a:off x="6914813" y="4793307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11B46-3A97-4AF8-99BF-8A96464B913A}">
      <dsp:nvSpPr>
        <dsp:cNvPr id="0" name=""/>
        <dsp:cNvSpPr/>
      </dsp:nvSpPr>
      <dsp:spPr>
        <a:xfrm>
          <a:off x="4104451" y="3424453"/>
          <a:ext cx="1602523" cy="1376046"/>
        </a:xfrm>
        <a:prstGeom prst="hexagon">
          <a:avLst>
            <a:gd name="adj" fmla="val 25000"/>
            <a:gd name="vf" fmla="val 115470"/>
          </a:avLst>
        </a:prstGeom>
        <a:solidFill>
          <a:srgbClr val="CC006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solidFill>
                <a:schemeClr val="tx1"/>
              </a:solidFill>
              <a:cs typeface="B Titr" panose="00000700000000000000" pitchFamily="2" charset="-78"/>
            </a:rPr>
            <a:t>علم داده و هوش مصنوعی</a:t>
          </a:r>
          <a:endParaRPr lang="en-US" sz="14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352665" y="3637588"/>
        <a:ext cx="1106095" cy="949776"/>
      </dsp:txXfrm>
    </dsp:sp>
    <dsp:sp modelId="{5F434551-5D14-4EE0-A07A-EDA8715EFF91}">
      <dsp:nvSpPr>
        <dsp:cNvPr id="0" name=""/>
        <dsp:cNvSpPr/>
      </dsp:nvSpPr>
      <dsp:spPr>
        <a:xfrm>
          <a:off x="2802292" y="4790713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75DB5-6A04-4986-B522-E356D291FD53}">
      <dsp:nvSpPr>
        <dsp:cNvPr id="0" name=""/>
        <dsp:cNvSpPr/>
      </dsp:nvSpPr>
      <dsp:spPr>
        <a:xfrm>
          <a:off x="1378204" y="4928732"/>
          <a:ext cx="1602523" cy="137604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  <a:scene3d>
          <a:camera prst="perspective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C285F-8DEE-43E5-B65E-20947EBF7DC2}">
      <dsp:nvSpPr>
        <dsp:cNvPr id="0" name=""/>
        <dsp:cNvSpPr/>
      </dsp:nvSpPr>
      <dsp:spPr>
        <a:xfrm>
          <a:off x="2468362" y="4964988"/>
          <a:ext cx="186932" cy="16130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94B63BE-1824-49B4-98AA-376B8483AB60}" type="datetimeFigureOut">
              <a:rPr lang="fa-IR"/>
              <a:pPr>
                <a:defRPr/>
              </a:pPr>
              <a:t>29/09/1443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4C7951C-8B38-45EB-A1B2-001074D967B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EC1E1-4A48-4A8D-B5C6-4E1B5AA1889D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FA02-6E20-44D0-ACC3-E5FFC2D04FD9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777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FA02-6E20-44D0-ACC3-E5FFC2D04FD9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456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286388"/>
            <a:ext cx="8629650" cy="2381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768" y="5357826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6619892" cy="122237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  <a:cs typeface="2 Mitra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7A5E-0FB7-4F4B-8F5D-AF09C214EFA2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27067C56-8DA4-4791-99BA-91B0F61A87A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25" y="1604211"/>
            <a:ext cx="8237348" cy="4572752"/>
          </a:xfrm>
        </p:spPr>
        <p:txBody>
          <a:bodyPr/>
          <a:lstStyle>
            <a:lvl1pPr marL="0" indent="0"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/>
            </a:lvl1pPr>
            <a:lvl2pPr marL="301229" indent="5954"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/>
            </a:lvl2pPr>
            <a:lvl3pPr marL="857250" indent="-171450">
              <a:buFont typeface="Segoe UI" panose="020B0502040204020203" pitchFamily="34" charset="0"/>
              <a:buChar char=" "/>
              <a:defRPr/>
            </a:lvl3pPr>
            <a:lvl4pPr marL="1200150" indent="-171450">
              <a:buFont typeface="Segoe UI" panose="020B0502040204020203" pitchFamily="34" charset="0"/>
              <a:buChar char=" "/>
              <a:defRPr/>
            </a:lvl4pPr>
            <a:lvl5pPr marL="1543050" indent="-17145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36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25" y="1604211"/>
            <a:ext cx="8237348" cy="4572752"/>
          </a:xfrm>
        </p:spPr>
        <p:txBody>
          <a:bodyPr/>
          <a:lstStyle>
            <a:lvl1pPr marL="0" indent="0">
              <a:spcAft>
                <a:spcPts val="900"/>
              </a:spcAft>
              <a:buSzPct val="25000"/>
              <a:buFont typeface="Segoe UI" panose="020B0502040204020203" pitchFamily="34" charset="0"/>
              <a:buChar char=" "/>
              <a:defRPr sz="900"/>
            </a:lvl1pPr>
            <a:lvl2pPr marL="301229" indent="5954">
              <a:spcBef>
                <a:spcPts val="450"/>
              </a:spcBef>
              <a:spcAft>
                <a:spcPts val="900"/>
              </a:spcAft>
              <a:buFont typeface="Segoe UI" panose="020B0502040204020203" pitchFamily="34" charset="0"/>
              <a:buChar char=" "/>
              <a:defRPr sz="900"/>
            </a:lvl2pPr>
            <a:lvl3pPr marL="857250" indent="-171450">
              <a:buFont typeface="Segoe UI" panose="020B0502040204020203" pitchFamily="34" charset="0"/>
              <a:buChar char=" "/>
              <a:defRPr/>
            </a:lvl3pPr>
            <a:lvl4pPr marL="1200150" indent="-171450">
              <a:buFont typeface="Segoe UI" panose="020B0502040204020203" pitchFamily="34" charset="0"/>
              <a:buChar char=" "/>
              <a:defRPr/>
            </a:lvl4pPr>
            <a:lvl5pPr marL="1543050" indent="-17145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287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1214" y="262785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191213" y="262785"/>
            <a:ext cx="8761576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06" y="1536192"/>
            <a:ext cx="5157216" cy="64008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4622" y="2560320"/>
            <a:ext cx="70843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872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069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191213" y="262785"/>
            <a:ext cx="8761576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257175" y="4546601"/>
            <a:ext cx="8786813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60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63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6603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58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347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9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B84C-91BF-4809-923A-CCB004A7C83D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843EE-5DFB-48E6-9593-41C6B63A4B6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394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08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78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04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00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1214" y="262785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191213" y="262785"/>
            <a:ext cx="8761576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06" y="1536192"/>
            <a:ext cx="5157216" cy="64008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4622" y="2560320"/>
            <a:ext cx="70843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49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191213" y="262785"/>
            <a:ext cx="8761576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257175" y="4546601"/>
            <a:ext cx="8786813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69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979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386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5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28596" y="1643049"/>
            <a:ext cx="8286808" cy="4437075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6"/>
          <p:cNvSpPr>
            <a:spLocks noGrp="1"/>
          </p:cNvSpPr>
          <p:nvPr>
            <p:ph idx="13"/>
          </p:nvPr>
        </p:nvSpPr>
        <p:spPr>
          <a:xfrm>
            <a:off x="2143108" y="642918"/>
            <a:ext cx="6643734" cy="714381"/>
          </a:xfrm>
        </p:spPr>
        <p:txBody>
          <a:bodyPr/>
          <a:lstStyle>
            <a:lvl1pPr marL="0" indent="0">
              <a:spcBef>
                <a:spcPts val="0"/>
              </a:spcBef>
              <a:buSzPct val="100000"/>
              <a:buFont typeface="Arial" pitchFamily="34" charset="0"/>
              <a:buNone/>
              <a:defRPr sz="3500" b="1"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BCD7-7ACF-4339-A1B4-7122D4E47D67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6"/>
          </p:nvPr>
        </p:nvSpPr>
        <p:spPr>
          <a:xfrm>
            <a:off x="8501063" y="6429375"/>
            <a:ext cx="487362" cy="312738"/>
          </a:xfrm>
          <a:solidFill>
            <a:srgbClr val="FFC5D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2000">
                <a:solidFill>
                  <a:schemeClr val="tx1"/>
                </a:solidFill>
                <a:cs typeface="2 Mitra" pitchFamily="2" charset="-78"/>
              </a:defRPr>
            </a:lvl1pPr>
          </a:lstStyle>
          <a:p>
            <a:pPr>
              <a:defRPr/>
            </a:pPr>
            <a:fld id="{84988BEC-0564-4C60-A311-C47F32229F02}" type="slidenum">
              <a:rPr lang="fa-IR"/>
              <a:pPr>
                <a:defRPr/>
              </a:pPr>
              <a:t>‹#›</a:t>
            </a:fld>
            <a:endParaRPr lang="fa-IR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820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3353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024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895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830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17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88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27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856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4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28596" y="1643049"/>
            <a:ext cx="8286808" cy="4437075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6"/>
          <p:cNvSpPr>
            <a:spLocks noGrp="1"/>
          </p:cNvSpPr>
          <p:nvPr>
            <p:ph idx="13"/>
          </p:nvPr>
        </p:nvSpPr>
        <p:spPr>
          <a:xfrm>
            <a:off x="2143108" y="642918"/>
            <a:ext cx="6643734" cy="714381"/>
          </a:xfrm>
        </p:spPr>
        <p:txBody>
          <a:bodyPr/>
          <a:lstStyle>
            <a:lvl1pPr marL="0" indent="0">
              <a:spcBef>
                <a:spcPts val="0"/>
              </a:spcBef>
              <a:buSzPct val="100000"/>
              <a:buFont typeface="Arial" pitchFamily="34" charset="0"/>
              <a:buNone/>
              <a:defRPr sz="3500" b="1"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96B-222E-44BA-889E-27444932C14E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6"/>
          </p:nvPr>
        </p:nvSpPr>
        <p:spPr>
          <a:xfrm>
            <a:off x="8501063" y="6429375"/>
            <a:ext cx="487362" cy="312738"/>
          </a:xfrm>
          <a:solidFill>
            <a:srgbClr val="FFC5D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2000">
                <a:solidFill>
                  <a:schemeClr val="tx1"/>
                </a:solidFill>
                <a:cs typeface="2 Mitra" pitchFamily="2" charset="-78"/>
              </a:defRPr>
            </a:lvl1pPr>
          </a:lstStyle>
          <a:p>
            <a:pPr>
              <a:defRPr/>
            </a:pPr>
            <a:fld id="{56C5D731-67FE-4E5A-B1D5-F2A96E362429}" type="slidenum">
              <a:rPr lang="fa-IR"/>
              <a:pPr>
                <a:defRPr/>
              </a:pPr>
              <a:t>‹#›</a:t>
            </a:fld>
            <a:endParaRPr lang="fa-IR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459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891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596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80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900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807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761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642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3985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98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0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0708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603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398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768" y="5357826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3A271A1-F6D6-438B-A432-4747EE7ECD40}" type="datetimeFigureOut">
              <a:rPr lang="en-US"/>
              <a:pPr>
                <a:defRPr/>
              </a:pPr>
              <a:t>4/30/2022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976665-5299-4569-A455-A5744C143A9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4A75-C914-4463-94CB-5BCAAF52AD0E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3EAA-D3CE-4ED0-94DC-27C5AE34A3D8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F5CD-98C5-4FD7-B0D2-A02FED254735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9942-AE29-4AB5-BC83-22814EBCB6B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2070-3B6A-4E79-A66B-94A20AFB0336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D695-C936-4A8E-B515-67C6D53FD8A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5D2BB-1D6E-4E3A-95E1-7FE78B4D33A9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CAEA-562A-48D8-8EB3-E1C9596C612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28596" y="1643049"/>
            <a:ext cx="8286808" cy="4437075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6"/>
          <p:cNvSpPr>
            <a:spLocks noGrp="1"/>
          </p:cNvSpPr>
          <p:nvPr>
            <p:ph idx="13"/>
          </p:nvPr>
        </p:nvSpPr>
        <p:spPr>
          <a:xfrm>
            <a:off x="2143108" y="642918"/>
            <a:ext cx="6643734" cy="714381"/>
          </a:xfrm>
        </p:spPr>
        <p:txBody>
          <a:bodyPr/>
          <a:lstStyle>
            <a:lvl1pPr marL="0" indent="0">
              <a:spcBef>
                <a:spcPts val="0"/>
              </a:spcBef>
              <a:buSzPct val="100000"/>
              <a:buFont typeface="Arial" pitchFamily="34" charset="0"/>
              <a:buNone/>
              <a:defRPr sz="3500" b="1"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0C49-5BBC-44E6-B4C2-4E34C4FE62F9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6"/>
          </p:nvPr>
        </p:nvSpPr>
        <p:spPr>
          <a:xfrm>
            <a:off x="8501063" y="6429375"/>
            <a:ext cx="487362" cy="312738"/>
          </a:xfrm>
          <a:solidFill>
            <a:srgbClr val="FFC5D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2000">
                <a:solidFill>
                  <a:schemeClr val="tx1"/>
                </a:solidFill>
                <a:cs typeface="2 Mitra" pitchFamily="2" charset="-78"/>
              </a:defRPr>
            </a:lvl1pPr>
          </a:lstStyle>
          <a:p>
            <a:pPr>
              <a:defRPr/>
            </a:pPr>
            <a:fld id="{F7E443A1-EC31-4B56-B2F1-23543FE70BBB}" type="slidenum">
              <a:rPr lang="fa-IR"/>
              <a:pPr>
                <a:defRPr/>
              </a:pPr>
              <a:t>‹#›</a:t>
            </a:fld>
            <a:endParaRPr lang="fa-IR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7F52-6B42-4C1B-9F72-BECC303528F1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202E-F774-4FC3-BBCE-1E5039FE7F5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D031-525E-4C57-BD03-D0929530EAA8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D152-9E61-4E4F-8335-88057763879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0D07-D73A-4753-A089-5CD72B109C91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0135-83AD-462C-B44F-0E5A90AE75B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0BC3-2123-480A-BB1E-F160C2FAB909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DC85-198D-4003-93A1-AAC67DD8E13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5F5B-4359-4B11-A3C5-73D0C19C57A7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16B52-8677-452B-8E37-ACB53CEF737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88B6-11E1-4DDE-BE38-F64A8A66BF6A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EC70-9D5C-4E61-9173-C855532834D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7833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52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4391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68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2BCB-A73A-43BE-8512-625D71A2FE69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1092-AEC6-416B-AFBB-539EB14F1CC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95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83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84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97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5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75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81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591-870B-40F9-9B25-E8958204ECB4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F18-01C9-45E3-AB03-58090C32D62E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768" y="5357826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4063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241690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E2BCB-A73A-43BE-8512-625D71A2FE69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C1092-AEC6-416B-AFBB-539EB14F1CC5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9061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7D20-9FCC-40ED-8BA0-098DE3F55305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4A92F65C-A99D-4196-8BD7-17A211BACFA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D7D20-9FCC-40ED-8BA0-098DE3F55305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2F65C-A99D-4196-8BD7-17A211BACFA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6648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D21FC-FC0E-40D4-A6A2-3301CCB8049B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B0BC8-AF44-4DE4-998F-149D3B61856D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8644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720A2-62BA-4F3A-A562-B8DDD3BB5E89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8E34D-38E4-47C0-8829-88BE3E347B7F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5964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413BF-A5D9-477A-9665-13C9073085F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33714-552E-4E60-89FB-CBFCE34FB00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2373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FD69D-B0CD-481A-8F7C-005827AFAD2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FC6D1-1C6D-49C3-8635-538DF574EF4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0231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CCC0A-3D8F-4E08-898F-797C753ED7B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3E8D5-EEB5-460C-A641-E9434BCB3E8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9710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97A5E-0FB7-4F4B-8F5D-AF09C214EFA2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67C56-8DA4-4791-99BA-91B0F61A87A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2208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BEB84C-91BF-4809-923A-CCB004A7C83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843EE-5DFB-48E6-9593-41C6B63A4B6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8992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28596" y="1643049"/>
            <a:ext cx="8286808" cy="4437075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6"/>
          <p:cNvSpPr>
            <a:spLocks noGrp="1"/>
          </p:cNvSpPr>
          <p:nvPr>
            <p:ph idx="13"/>
          </p:nvPr>
        </p:nvSpPr>
        <p:spPr>
          <a:xfrm>
            <a:off x="2143108" y="642918"/>
            <a:ext cx="6643734" cy="714381"/>
          </a:xfrm>
        </p:spPr>
        <p:txBody>
          <a:bodyPr/>
          <a:lstStyle>
            <a:lvl1pPr marL="0" indent="0">
              <a:spcBef>
                <a:spcPts val="0"/>
              </a:spcBef>
              <a:buSzPct val="100000"/>
              <a:buFont typeface="Arial" pitchFamily="34" charset="0"/>
              <a:buNone/>
              <a:defRPr sz="3500" b="1"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C19A-8D9F-4BD9-8B60-85EFC36B75D5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6"/>
          </p:nvPr>
        </p:nvSpPr>
        <p:spPr>
          <a:xfrm>
            <a:off x="8501063" y="6429375"/>
            <a:ext cx="487362" cy="312738"/>
          </a:xfrm>
          <a:solidFill>
            <a:srgbClr val="FFC5D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2000">
                <a:solidFill>
                  <a:schemeClr val="tx1"/>
                </a:solidFill>
                <a:cs typeface="2 Mitra" pitchFamily="2" charset="-78"/>
              </a:defRPr>
            </a:lvl1pPr>
          </a:lstStyle>
          <a:p>
            <a:pPr>
              <a:defRPr/>
            </a:pPr>
            <a:fld id="{D052C7A0-AC95-4245-A4AC-A99F1293EE50}" type="slidenum">
              <a:rPr lang="fa-IR"/>
              <a:pPr>
                <a:defRPr/>
              </a:pPr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2307366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92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21FC-FC0E-40D4-A6A2-3301CCB8049B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0BC8-AF44-4DE4-998F-149D3B61856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54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1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89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00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347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19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76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3492-AB7B-4199-BFCF-52CB5CB1D368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23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720A2-62BA-4F3A-A562-B8DDD3BB5E89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04A8E34D-38E4-47C0-8829-88BE3E347B7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28596" y="1643049"/>
            <a:ext cx="8286808" cy="4437075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6"/>
          <p:cNvSpPr>
            <a:spLocks noGrp="1"/>
          </p:cNvSpPr>
          <p:nvPr>
            <p:ph idx="13"/>
          </p:nvPr>
        </p:nvSpPr>
        <p:spPr>
          <a:xfrm>
            <a:off x="2143108" y="642918"/>
            <a:ext cx="6643734" cy="714381"/>
          </a:xfrm>
        </p:spPr>
        <p:txBody>
          <a:bodyPr/>
          <a:lstStyle>
            <a:lvl1pPr marL="0" indent="0">
              <a:spcBef>
                <a:spcPts val="0"/>
              </a:spcBef>
              <a:buSzPct val="100000"/>
              <a:buFont typeface="Arial" pitchFamily="34" charset="0"/>
              <a:buNone/>
              <a:defRPr sz="3500" b="1">
                <a:solidFill>
                  <a:schemeClr val="tx1"/>
                </a:solidFill>
                <a:cs typeface="2 Mitra" pitchFamily="2" charset="-78"/>
              </a:defRPr>
            </a:lvl1pPr>
            <a:lvl2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tx1"/>
                </a:solidFill>
                <a:cs typeface="2 Mitra" pitchFamily="2" charset="-78"/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C19A-8D9F-4BD9-8B60-85EFC36B75D5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6"/>
          </p:nvPr>
        </p:nvSpPr>
        <p:spPr>
          <a:xfrm>
            <a:off x="8501063" y="6429375"/>
            <a:ext cx="487362" cy="312738"/>
          </a:xfrm>
          <a:solidFill>
            <a:srgbClr val="FFC5D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2000">
                <a:solidFill>
                  <a:schemeClr val="tx1"/>
                </a:solidFill>
                <a:cs typeface="2 Mitra" pitchFamily="2" charset="-78"/>
              </a:defRPr>
            </a:lvl1pPr>
          </a:lstStyle>
          <a:p>
            <a:pPr>
              <a:defRPr/>
            </a:pPr>
            <a:fld id="{D052C7A0-AC95-4245-A4AC-A99F1293EE50}" type="slidenum">
              <a:rPr lang="fa-IR"/>
              <a:pPr>
                <a:defRPr/>
              </a:pPr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181338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4EA591-870B-40F9-9B25-E8958204ECB4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A8F18-01C9-45E3-AB03-58090C32D62E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768" y="5357826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3668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3275004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E2BCB-A73A-43BE-8512-625D71A2FE69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C1092-AEC6-416B-AFBB-539EB14F1CC5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25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7086496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6329878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720A2-62BA-4F3A-A562-B8DDD3BB5E89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8E34D-38E4-47C0-8829-88BE3E347B7F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7604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413BF-A5D9-477A-9665-13C9073085F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33714-552E-4E60-89FB-CBFCE34FB00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7669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1524935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CCC0A-3D8F-4E08-898F-797C753ED7B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3E8D5-EEB5-460C-A641-E9434BCB3E8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039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13BF-A5D9-477A-9665-13C9073085FD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3714-552E-4E60-89FB-CBFCE34FB00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9333100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4399529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A591-870B-40F9-9B25-E8958204ECB4}" type="datetimeFigureOut">
              <a:rPr lang="fa-IR" smtClean="0"/>
              <a:t>29/09/1443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4BA8F18-01C9-45E3-AB03-58090C32D62E}" type="slidenum">
              <a:rPr lang="fa-IR" smtClean="0"/>
              <a:t>‹#›</a:t>
            </a:fld>
            <a:endParaRPr lang="fa-IR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768" y="5357826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9832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13115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7FE2BCB-A73A-43BE-8512-625D71A2FE69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0CC1092-AEC6-416B-AFBB-539EB14F1CC5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0192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D7D20-9FCC-40ED-8BA0-098DE3F55305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2F65C-A99D-4196-8BD7-17A211BACFA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964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D21FC-FC0E-40D4-A6A2-3301CCB8049B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B0BC8-AF44-4DE4-998F-149D3B61856D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8879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61720A2-62BA-4F3A-A562-B8DDD3BB5E89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8E34D-38E4-47C0-8829-88BE3E347B7F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1406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5413BF-A5D9-477A-9665-13C9073085F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33714-552E-4E60-89FB-CBFCE34FB00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311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FD69D-B0CD-481A-8F7C-005827AFAD2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FC6D1-1C6D-49C3-8635-538DF574EF4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1117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D69D-B0CD-481A-8F7C-005827AFAD2D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C6D1-1C6D-49C3-8635-538DF574EF4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CCC0A-3D8F-4E08-898F-797C753ED7B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3E8D5-EEB5-460C-A641-E9434BCB3E8A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2336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97A5E-0FB7-4F4B-8F5D-AF09C214EFA2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67C56-8DA4-4791-99BA-91B0F61A87A1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249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BEB84C-91BF-4809-923A-CCB004A7C83D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843EE-5DFB-48E6-9593-41C6B63A4B6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8528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191213" y="262785"/>
            <a:ext cx="8761576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257175" y="4546601"/>
            <a:ext cx="8786813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734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931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31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260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61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CC0A-3D8F-4E08-898F-797C753ED7BD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E8D5-EEB5-460C-A641-E9434BCB3E8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3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78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1019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6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981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136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1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A843B-C84C-4180-B45F-69012C320C90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01063" y="6357938"/>
            <a:ext cx="490537" cy="363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408F7-15C3-4821-B771-85E82ED8F1A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57158" y="1500174"/>
            <a:ext cx="8629650" cy="2381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traight Connector 13"/>
          <p:cNvSpPr>
            <a:spLocks noChangeShapeType="1"/>
          </p:cNvSpPr>
          <p:nvPr userDrawn="1"/>
        </p:nvSpPr>
        <p:spPr bwMode="auto">
          <a:xfrm>
            <a:off x="0" y="6286520"/>
            <a:ext cx="8629650" cy="2381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00" r:id="rId4"/>
    <p:sldLayoutId id="2147484127" r:id="rId5"/>
    <p:sldLayoutId id="2147484101" r:id="rId6"/>
    <p:sldLayoutId id="2147484128" r:id="rId7"/>
    <p:sldLayoutId id="2147484129" r:id="rId8"/>
    <p:sldLayoutId id="2147484130" r:id="rId9"/>
    <p:sldLayoutId id="2147484102" r:id="rId10"/>
    <p:sldLayoutId id="2147484131" r:id="rId11"/>
    <p:sldLayoutId id="2147484179" r:id="rId12"/>
    <p:sldLayoutId id="2147484163" r:id="rId13"/>
    <p:sldLayoutId id="2147484180" r:id="rId14"/>
  </p:sldLayoutIdLst>
  <p:transition>
    <p:fade/>
  </p:transition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7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16" r:id="rId13"/>
    <p:sldLayoutId id="2147484417" r:id="rId14"/>
    <p:sldLayoutId id="2147484418" r:id="rId15"/>
    <p:sldLayoutId id="2147484419" r:id="rId16"/>
  </p:sldLayoutIdLst>
  <p:txStyles>
    <p:titleStyle>
      <a:lvl1pPr algn="l" defTabSz="342900" rtl="1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307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rtl="1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7B2D3B-C24E-4B60-A9C9-69E2C36FD92F}" type="datetime8">
              <a:rPr lang="fa-IR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r" rtl="1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rtl="1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F45BCF2-830D-4F28-A0F7-0FA159A89E6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0" y="6286520"/>
            <a:ext cx="8629650" cy="2381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07" r:id="rId2"/>
    <p:sldLayoutId id="2147484145" r:id="rId3"/>
    <p:sldLayoutId id="2147484108" r:id="rId4"/>
    <p:sldLayoutId id="2147484109" r:id="rId5"/>
    <p:sldLayoutId id="2147484110" r:id="rId6"/>
    <p:sldLayoutId id="2147484111" r:id="rId7"/>
    <p:sldLayoutId id="2147484146" r:id="rId8"/>
    <p:sldLayoutId id="2147484147" r:id="rId9"/>
    <p:sldLayoutId id="2147484112" r:id="rId10"/>
    <p:sldLayoutId id="214748411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  <a:cs typeface="Tahoma" pitchFamily="34" charset="0"/>
        </a:defRPr>
      </a:lvl9pPr>
    </p:titleStyle>
    <p:bodyStyle>
      <a:lvl1pPr marL="273050" indent="-273050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75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traight Connector 7"/>
          <p:cNvSpPr>
            <a:spLocks noChangeShapeType="1"/>
          </p:cNvSpPr>
          <p:nvPr userDrawn="1"/>
        </p:nvSpPr>
        <p:spPr bwMode="auto">
          <a:xfrm>
            <a:off x="0" y="6286520"/>
            <a:ext cx="8629650" cy="2381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8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6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244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traight Connector 8"/>
          <p:cNvSpPr>
            <a:spLocks noChangeShapeType="1"/>
          </p:cNvSpPr>
          <p:nvPr userDrawn="1"/>
        </p:nvSpPr>
        <p:spPr bwMode="auto">
          <a:xfrm>
            <a:off x="0" y="6286520"/>
            <a:ext cx="8629650" cy="2381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r" defTabSz="685800" rtl="1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0EA843B-C84C-4180-B45F-69012C320C90}" type="datetime8">
              <a:rPr lang="fa-IR" smtClean="0"/>
              <a:pPr>
                <a:defRPr/>
              </a:pPr>
              <a:t>30 آوريل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0" y="6286520"/>
            <a:ext cx="8629650" cy="2381"/>
          </a:xfrm>
          <a:prstGeom prst="line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9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  <p:sldLayoutId id="2147484369" r:id="rId14"/>
    <p:sldLayoutId id="2147484370" r:id="rId15"/>
    <p:sldLayoutId id="2147484371" r:id="rId16"/>
    <p:sldLayoutId id="2147484372" r:id="rId17"/>
    <p:sldLayoutId id="2147484373" r:id="rId18"/>
    <p:sldLayoutId id="2147484374" r:id="rId19"/>
    <p:sldLayoutId id="2147484375" r:id="rId20"/>
    <p:sldLayoutId id="2147484376" r:id="rId21"/>
  </p:sldLayoutIdLst>
  <p:txStyles>
    <p:titleStyle>
      <a:lvl1pPr algn="l" defTabSz="342900" rtl="1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19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</p:sldLayoutIdLst>
  <p:txStyles>
    <p:titleStyle>
      <a:lvl1pPr algn="l" defTabSz="685800" rtl="1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r" defTabSz="685800" rtl="1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r" defTabSz="685800" rtl="1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healthit.techtarget.com/definition/electronic-health-record-EHR" TargetMode="External"/><Relationship Id="rId2" Type="http://schemas.openxmlformats.org/officeDocument/2006/relationships/hyperlink" Target="https://searchhealthit.techtarget.com/definition/Health-IT-information-technology" TargetMode="Externa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searchcustomerexperience.techtarget.com/definition/speech-recognition" TargetMode="External"/><Relationship Id="rId4" Type="http://schemas.openxmlformats.org/officeDocument/2006/relationships/hyperlink" Target="https://searcherp.techtarget.com/definition/closed-loop-manufacturing-resource-planning-MR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0" y="0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4949" y="5344444"/>
            <a:ext cx="197908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266"/>
          <p:cNvPicPr>
            <a:picLocks noChangeAspect="1" noChangeArrowheads="1"/>
          </p:cNvPicPr>
          <p:nvPr/>
        </p:nvPicPr>
        <p:blipFill>
          <a:blip r:embed="rId4" cstate="print">
            <a:lum bright="66000" contrast="68000"/>
          </a:blip>
          <a:srcRect/>
          <a:stretch>
            <a:fillRect/>
          </a:stretch>
        </p:blipFill>
        <p:spPr bwMode="auto">
          <a:xfrm>
            <a:off x="1285875" y="1339850"/>
            <a:ext cx="67437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4869160"/>
            <a:ext cx="3000396" cy="646331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a-IR" sz="3600" dirty="0" smtClean="0">
                <a:latin typeface="IranNastaliq" pitchFamily="18" charset="0"/>
                <a:cs typeface="IranNastaliq" pitchFamily="18" charset="0"/>
              </a:rPr>
              <a:t>ربی زدنی علماً و یسر لی امری</a:t>
            </a:r>
            <a:endParaRPr lang="en-US" sz="3600" dirty="0"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4664"/>
            <a:ext cx="5895975" cy="626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588771" cy="264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90647"/>
            <a:ext cx="70580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610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6743700" cy="48863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1" y="2636912"/>
            <a:ext cx="2457615" cy="34505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876256" y="2852936"/>
            <a:ext cx="1156086" cy="507831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fa-IR" sz="2700" dirty="0" smtClean="0">
                <a:solidFill>
                  <a:srgbClr val="6666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منبع....</a:t>
            </a:r>
            <a:endParaRPr lang="en-US" sz="2700" dirty="0">
              <a:solidFill>
                <a:srgbClr val="6666FF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3453" y="544905"/>
            <a:ext cx="4166525" cy="507831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fa-IR" sz="2700" dirty="0" smtClean="0">
                <a:solidFill>
                  <a:srgbClr val="6666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سهم زنان در شغل های آینده....</a:t>
            </a:r>
            <a:endParaRPr lang="en-US" sz="2700" dirty="0">
              <a:solidFill>
                <a:srgbClr val="6666FF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69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04664"/>
            <a:ext cx="4095750" cy="608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836712"/>
            <a:ext cx="4317763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1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63000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62021"/>
            <a:ext cx="4237484" cy="35087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012" y="2762021"/>
            <a:ext cx="4240610" cy="35087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50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23EAA-D3CE-4ED0-94DC-27C5AE34A3D8}" type="slidenum">
              <a:rPr lang="fa-IR" smtClean="0"/>
              <a:pPr>
                <a:defRPr/>
              </a:pPr>
              <a:t>17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620688"/>
            <a:ext cx="4305300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0687"/>
            <a:ext cx="4227959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38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18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347662"/>
            <a:ext cx="8658225" cy="61626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23528" y="2492896"/>
            <a:ext cx="828092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5536" y="2852936"/>
            <a:ext cx="82809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51920" y="3212976"/>
            <a:ext cx="47525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3528" y="2132856"/>
            <a:ext cx="72008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7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08F7-15C3-4821-B771-85E82ED8F1A3}" type="slidenum">
              <a:rPr lang="fa-IR" smtClean="0"/>
              <a:pPr>
                <a:defRPr/>
              </a:pPr>
              <a:t>19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38113"/>
            <a:ext cx="4689128" cy="61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226" y="2349464"/>
            <a:ext cx="8815388" cy="714380"/>
          </a:xfrm>
          <a:scene3d>
            <a:camera prst="perspectiveFront"/>
            <a:lightRig rig="threePt" dir="t"/>
          </a:scene3d>
        </p:spPr>
        <p:txBody>
          <a:bodyPr/>
          <a:lstStyle/>
          <a:p>
            <a:pPr algn="ctr">
              <a:defRPr/>
            </a:pPr>
            <a:r>
              <a:rPr lang="fa-IR" sz="38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مشاغل و مهارت های </a:t>
            </a:r>
            <a:r>
              <a:rPr lang="fa-IR" sz="3800" b="1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آینده</a:t>
            </a:r>
            <a:endParaRPr lang="fa-IR" sz="3800" b="1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r>
              <a:rPr lang="fa-IR" b="1" dirty="0">
                <a:solidFill>
                  <a:srgbClr val="00A84C"/>
                </a:solidFill>
                <a:cs typeface="B Titr" pitchFamily="2" charset="-78"/>
              </a:rPr>
              <a:t>(واکاوی فرصت های شغلی در اقتصاد جدید)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232" y="642918"/>
            <a:ext cx="5500726" cy="83099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rtl="1">
              <a:defRPr/>
            </a:pPr>
            <a:endParaRPr lang="fa-IR" sz="2400" dirty="0">
              <a:solidFill>
                <a:schemeClr val="accent4">
                  <a:lumMod val="75000"/>
                </a:schemeClr>
              </a:solidFill>
              <a:cs typeface="B Titr" pitchFamily="2" charset="-78"/>
            </a:endParaRPr>
          </a:p>
          <a:p>
            <a:pPr algn="ctr" rtl="1">
              <a:defRPr/>
            </a:pPr>
            <a:r>
              <a:rPr lang="fa-IR" sz="2400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وبینار تخصصی:</a:t>
            </a:r>
            <a:endParaRPr lang="en-US" sz="2400" dirty="0">
              <a:solidFill>
                <a:schemeClr val="accent4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746" y="4509120"/>
            <a:ext cx="4365698" cy="615553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1">
            <a:spAutoFit/>
          </a:bodyPr>
          <a:lstStyle>
            <a:defPPr>
              <a:defRPr lang="fa-IR"/>
            </a:defPPr>
            <a:lvl1pPr rtl="1">
              <a:defRPr sz="3600">
                <a:cs typeface="Titr" pitchFamily="2" charset="-78"/>
              </a:defRPr>
            </a:lvl1pPr>
          </a:lstStyle>
          <a:p>
            <a:pPr algn="ctr"/>
            <a:endParaRPr lang="fa-IR" sz="500" b="1" dirty="0">
              <a:solidFill>
                <a:srgbClr val="00A84C"/>
              </a:solidFill>
              <a:latin typeface="+mn-lt"/>
              <a:cs typeface="B Titr" pitchFamily="2" charset="-78"/>
            </a:endParaRPr>
          </a:p>
          <a:p>
            <a:pPr algn="ctr"/>
            <a:endParaRPr lang="fa-IR" sz="500" b="1" dirty="0" smtClean="0">
              <a:solidFill>
                <a:srgbClr val="00A84C"/>
              </a:solidFill>
              <a:latin typeface="+mn-lt"/>
              <a:cs typeface="B Titr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00B0F0"/>
                </a:solidFill>
                <a:latin typeface="+mn-lt"/>
                <a:cs typeface="B Titr" pitchFamily="2" charset="-78"/>
              </a:rPr>
              <a:t>سخنران: دکتر احمد سعیدی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7904" y="417162"/>
            <a:ext cx="2207988" cy="463973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justLow" defTabSz="685800" rtl="1" eaLnBrk="0" hangingPunct="0">
              <a:lnSpc>
                <a:spcPct val="115000"/>
              </a:lnSpc>
              <a:spcAft>
                <a:spcPts val="0"/>
              </a:spcAft>
            </a:pPr>
            <a:r>
              <a:rPr lang="fa-IR" sz="2100" b="1" dirty="0" smtClean="0">
                <a:solidFill>
                  <a:prstClr val="black"/>
                </a:solidFill>
                <a:latin typeface="time new roman"/>
                <a:ea typeface="Times New Roman"/>
                <a:cs typeface="B Zar" pitchFamily="2" charset="-78"/>
              </a:rPr>
              <a:t>نکات کلیدی</a:t>
            </a:r>
            <a:endParaRPr lang="en-US" sz="2100" dirty="0">
              <a:solidFill>
                <a:prstClr val="black"/>
              </a:solidFill>
              <a:latin typeface="Calibri" panose="020F0502020204030204"/>
              <a:ea typeface="Calibri"/>
              <a:cs typeface="B Zar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1680" y="923927"/>
            <a:ext cx="7056784" cy="923330"/>
            <a:chOff x="240305" y="2173971"/>
            <a:chExt cx="8711513" cy="435276"/>
          </a:xfrm>
          <a:noFill/>
          <a:scene3d>
            <a:camera prst="perspectiveFront"/>
            <a:lightRig rig="threePt" dir="t"/>
          </a:scene3d>
        </p:grpSpPr>
        <p:sp>
          <p:nvSpPr>
            <p:cNvPr id="2" name="Rectangle 1"/>
            <p:cNvSpPr/>
            <p:nvPr/>
          </p:nvSpPr>
          <p:spPr>
            <a:xfrm>
              <a:off x="240305" y="2173971"/>
              <a:ext cx="8711513" cy="435276"/>
            </a:xfrm>
            <a:prstGeom prst="rect">
              <a:avLst/>
            </a:prstGeom>
            <a:grpFill/>
            <a:ln>
              <a:noFill/>
            </a:ln>
            <a:sp3d>
              <a:bevelT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defTabSz="342900" rtl="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dirty="0" smtClean="0">
                  <a:solidFill>
                    <a:srgbClr val="00A84C"/>
                  </a:solidFill>
                  <a:latin typeface="Lotus" panose="00000400000000000000" pitchFamily="2" charset="-78"/>
                  <a:ea typeface="Calibri" panose="020F0502020204030204" pitchFamily="34" charset="0"/>
                  <a:cs typeface="B Titr" panose="00000700000000000000" pitchFamily="2" charset="-78"/>
                </a:rPr>
                <a:t>تقاضا برای هر دو عامل « انسانی» و «دیجیتال» محرک رشد برای مشاغل آینده هستند.</a:t>
              </a:r>
              <a:endParaRPr lang="fa-IR" sz="1600" dirty="0">
                <a:solidFill>
                  <a:srgbClr val="00B050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0305" y="2244873"/>
              <a:ext cx="243506" cy="145092"/>
            </a:xfrm>
            <a:prstGeom prst="rect">
              <a:avLst/>
            </a:prstGeom>
            <a:grpFill/>
            <a:ln>
              <a:noFill/>
            </a:ln>
            <a:sp3d>
              <a:bevelT prst="angle"/>
            </a:sp3d>
          </p:spPr>
          <p:txBody>
            <a:bodyPr wrap="none">
              <a:spAutoFit/>
            </a:bodyPr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endParaRPr lang="fa-IR" sz="1400" dirty="0">
                <a:solidFill>
                  <a:srgbClr val="00B050"/>
                </a:solidFill>
                <a:latin typeface="Lato Black" panose="020F0A02020204030203" pitchFamily="3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00713063"/>
              </p:ext>
            </p:extLst>
          </p:nvPr>
        </p:nvGraphicFramePr>
        <p:xfrm>
          <a:off x="1187624" y="17549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5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260648"/>
            <a:ext cx="4896544" cy="623248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justLow" defTabSz="685800" rtl="1" eaLnBrk="0" hangingPunct="0">
              <a:lnSpc>
                <a:spcPct val="115000"/>
              </a:lnSpc>
              <a:spcAft>
                <a:spcPts val="0"/>
              </a:spcAft>
            </a:pPr>
            <a:r>
              <a:rPr lang="fa-IR" sz="3000" b="1" dirty="0" smtClean="0">
                <a:solidFill>
                  <a:prstClr val="black"/>
                </a:solidFill>
                <a:latin typeface="time new roman"/>
                <a:ea typeface="Times New Roman"/>
                <a:cs typeface="B Zar" pitchFamily="2" charset="-78"/>
              </a:rPr>
              <a:t>هفت خوشه شغلی نوظهور</a:t>
            </a:r>
            <a:endParaRPr lang="en-US" sz="3000" dirty="0">
              <a:solidFill>
                <a:prstClr val="black"/>
              </a:solidFill>
              <a:latin typeface="Calibri" panose="020F0502020204030204"/>
              <a:ea typeface="Calibri"/>
              <a:cs typeface="B Zar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5878786"/>
              </p:ext>
            </p:extLst>
          </p:nvPr>
        </p:nvGraphicFramePr>
        <p:xfrm>
          <a:off x="107504" y="796629"/>
          <a:ext cx="8496944" cy="630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" y="0"/>
            <a:ext cx="912574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85737"/>
            <a:ext cx="5572125" cy="6486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274294">
            <a:off x="-449557" y="1159632"/>
            <a:ext cx="5606248" cy="461665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 defTabSz="342900" rtl="1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CARE ECONOMY</a:t>
            </a:r>
            <a:endParaRPr lang="fa-IR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23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90C0-727D-4293-ABF5-BE2DDDB963CF}" type="slidenum">
              <a:rPr lang="fa-IR" smtClean="0"/>
              <a:t>23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611560" y="1412776"/>
            <a:ext cx="7704856" cy="4278094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Medical transcription (MT)  is the manual processing of voice reports dictated by physicians and other healthcare professionals into text format. </a:t>
            </a:r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Healthcare providers voice-record their notes and  transcriptionists convert the voice files to text, typically in digital format.  Electronic data is increasingly required for compliance with </a:t>
            </a:r>
            <a:r>
              <a:rPr lang="en-US" sz="1600" u="sng" dirty="0">
                <a:hlinkClick r:id="rId2"/>
              </a:rPr>
              <a:t>Health IT</a:t>
            </a:r>
            <a:r>
              <a:rPr lang="en-US" sz="1600" dirty="0"/>
              <a:t> and electronic health record (</a:t>
            </a:r>
            <a:r>
              <a:rPr lang="en-US" sz="1600" u="sng" dirty="0">
                <a:hlinkClick r:id="rId3"/>
              </a:rPr>
              <a:t>EHR</a:t>
            </a:r>
            <a:r>
              <a:rPr lang="en-US" sz="1600" dirty="0"/>
              <a:t>) initiatives. Voice streaming is sometimes used so voice files can reach the MT department for immediate transcription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Transcription was first used in the manufacturing industry.  The first  process that used transcription was Manufacturing Resource Planning (</a:t>
            </a:r>
            <a:r>
              <a:rPr lang="en-US" sz="1600" u="sng" dirty="0">
                <a:hlinkClick r:id="rId4"/>
              </a:rPr>
              <a:t>MRP</a:t>
            </a:r>
            <a:r>
              <a:rPr lang="en-US" sz="1600" dirty="0"/>
              <a:t>), introduced in 1975. The medical field adopted transcription after the transition to electric typewriters, word processors and, especially, computers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/>
              <a:t> </a:t>
            </a:r>
          </a:p>
          <a:p>
            <a:pPr algn="just"/>
            <a:r>
              <a:rPr lang="en-US" sz="1600" u="sng" dirty="0">
                <a:hlinkClick r:id="rId5"/>
              </a:rPr>
              <a:t>Speech recognition</a:t>
            </a:r>
            <a:r>
              <a:rPr lang="en-US" sz="1600" dirty="0"/>
              <a:t> is reducing the need for manual transcription but speech recognition software is still not accurate enough to replace a human transcriptionist.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611396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Medical transcription (MT)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12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21425599">
            <a:off x="554187" y="1481427"/>
            <a:ext cx="2724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HelveticaNeueLT Pro 65 Md"/>
              </a:rPr>
              <a:t>Data and AI </a:t>
            </a:r>
            <a:endParaRPr lang="en-US" sz="3600" dirty="0" smtClean="0">
              <a:solidFill>
                <a:srgbClr val="FFFF00"/>
              </a:solidFill>
              <a:latin typeface="HelveticaNeueLT Pro 65 M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548680"/>
            <a:ext cx="5184576" cy="5954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3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astaniteb.com/wp-content/uploads/2020/08/cloud-computing-502462262-5ac1130e119fa800371ba0a8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1880" y="1268760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C0066"/>
                </a:solidFill>
                <a:latin typeface="HelveticaNeueLT Pro 65 Md"/>
              </a:rPr>
              <a:t>Engineering </a:t>
            </a:r>
            <a:r>
              <a:rPr lang="en-US" b="1" dirty="0" smtClean="0">
                <a:solidFill>
                  <a:srgbClr val="CC0066"/>
                </a:solidFill>
                <a:latin typeface="HelveticaNeueLT Pro 65 Md"/>
              </a:rPr>
              <a:t>and  Cloud</a:t>
            </a:r>
          </a:p>
          <a:p>
            <a:pPr algn="ctr"/>
            <a:r>
              <a:rPr lang="en-US" b="1" dirty="0" smtClean="0">
                <a:solidFill>
                  <a:srgbClr val="CC0066"/>
                </a:solidFill>
                <a:latin typeface="HelveticaNeueLT Pro 65 Md"/>
              </a:rPr>
              <a:t> </a:t>
            </a:r>
            <a:r>
              <a:rPr lang="en-US" b="1" dirty="0">
                <a:solidFill>
                  <a:srgbClr val="CC0066"/>
                </a:solidFill>
                <a:latin typeface="HelveticaNeueLT Pro 65 Md"/>
              </a:rPr>
              <a:t>Computing</a:t>
            </a:r>
            <a:endParaRPr lang="fa-IR" b="1" dirty="0">
              <a:solidFill>
                <a:srgbClr val="CC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04787"/>
            <a:ext cx="52578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You Should Invest in the New Green Economy | In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6334780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/>
              <a:t>Green Economy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19075"/>
            <a:ext cx="55245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defining an Organizational Culture is a mus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379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432" y="2276872"/>
            <a:ext cx="4114800" cy="1314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60648"/>
            <a:ext cx="5400600" cy="61206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40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duct development sales f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5445224"/>
            <a:ext cx="5484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F2123"/>
                </a:solidFill>
                <a:latin typeface="Poppins"/>
              </a:rPr>
              <a:t>Product Development</a:t>
            </a:r>
            <a:endParaRPr lang="en-US" sz="4000" b="1" i="0" dirty="0">
              <a:solidFill>
                <a:srgbClr val="1F2123"/>
              </a:solidFill>
              <a:effectLst/>
              <a:latin typeface="Poppi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5210175" cy="420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94" y="4619496"/>
            <a:ext cx="52292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365104"/>
            <a:ext cx="67818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Pre-Launch Mark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99" y="404664"/>
            <a:ext cx="3536273" cy="2594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89" y="3448602"/>
            <a:ext cx="1333500" cy="31617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705" y="3448602"/>
            <a:ext cx="2667000" cy="31337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352" y="476672"/>
            <a:ext cx="2971800" cy="6124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84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7436693" cy="46973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5628" y="836712"/>
            <a:ext cx="3684343" cy="530915"/>
          </a:xfrm>
          <a:prstGeom prst="rect">
            <a:avLst/>
          </a:prstGeom>
          <a:noFill/>
          <a:ln w="28575">
            <a:noFill/>
            <a:prstDash val="sysDot"/>
          </a:ln>
          <a:scene3d>
            <a:camera prst="perspectiveFron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a-IR" sz="300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ظهور انقلاب صنعتی چهارم</a:t>
            </a:r>
            <a:endParaRPr lang="en-US" sz="300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2360" y="4221088"/>
            <a:ext cx="360040" cy="792088"/>
          </a:xfrm>
          <a:prstGeom prst="rect">
            <a:avLst/>
          </a:prstGeom>
          <a:solidFill>
            <a:srgbClr val="B7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B7B8B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4368" y="5085184"/>
            <a:ext cx="288032" cy="288032"/>
          </a:xfrm>
          <a:prstGeom prst="rect">
            <a:avLst/>
          </a:prstGeom>
          <a:solidFill>
            <a:srgbClr val="D0E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612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77" y="2219013"/>
            <a:ext cx="2398059" cy="2589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95" y="1305538"/>
            <a:ext cx="4120893" cy="4190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725" y="4639444"/>
            <a:ext cx="1386233" cy="560822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دور کاری</a:t>
            </a:r>
          </a:p>
        </p:txBody>
      </p:sp>
    </p:spTree>
    <p:extLst>
      <p:ext uri="{BB962C8B-B14F-4D97-AF65-F5344CB8AC3E}">
        <p14:creationId xmlns:p14="http://schemas.microsoft.com/office/powerpoint/2010/main" val="38431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892 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b="1" dirty="0">
                <a:cs typeface="B Koodak" panose="00000700000000000000" pitchFamily="2" charset="-78"/>
              </a:rPr>
              <a:t>دورکاری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504" y="1754543"/>
            <a:ext cx="7826188" cy="4016484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just" defTabSz="6858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سوابق به دست آمده  از </a:t>
            </a:r>
            <a:r>
              <a:rPr kumimoji="0" lang="fa-IR" sz="135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اجرای دورکاری</a:t>
            </a: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 در دوران کرونا و همچنین داده‌های شرکت‌های مختلف حاکی از این است که در صورت ایمن بودن انجام این کار، برخی از شرکت های بزرگ و کوچک این روند را برای کارهای خود در پیش خواهند گرفت.</a:t>
            </a:r>
          </a:p>
          <a:p>
            <a:pPr marL="0" marR="0" lvl="0" indent="0" algn="just" defTabSz="6858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75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iransans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6858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75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iransans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6858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 با این حال، درس‌هایی که در سال ۲۰۲۰ درباره ارزش انعطاف پذیری و دورکاری به دست آمده، به شرکت ها کمک کرده است که با دید بهتری نسبت به این مدل کار کردن برسند و از آن حتی در</a:t>
            </a: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135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استخدام</a:t>
            </a: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های آینده خود بهره ببرند. </a:t>
            </a:r>
          </a:p>
          <a:p>
            <a:pPr marL="0" marR="0" lvl="0" indent="0" algn="just" defTabSz="6858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iransans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6858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به همین خاطر انتظار می‌روند که از سال </a:t>
            </a:r>
            <a:r>
              <a:rPr kumimoji="0" lang="fa-IR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۲۰۲2 </a:t>
            </a: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به بعد، تقسیم زمان بین حضور کارمندان در شرکت و خانه به امری طبیعی و </a:t>
            </a: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همیشگی</a:t>
            </a: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 تبدیل شود.</a:t>
            </a:r>
          </a:p>
          <a:p>
            <a:pPr marL="0" marR="0" lvl="0" indent="0" algn="just" defTabSz="6858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iransans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6858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آنچه برای کارمندان، افراد جویای کار و حتی دانشجویان به زودی به عنوان اصل تعریف می‌شود، این است که باید حتماً سراغ یادگیری مهارت های دورکاری و توانایی‌ (سافت اسکیل) هایی بروند که بتواند بر این مدل کار تسلط داشته باشند. ( </a:t>
            </a: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فریلنسرشدن</a:t>
            </a:r>
            <a:r>
              <a:rPr kumimoji="0" lang="fa-IR" sz="135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ransans"/>
                <a:ea typeface="+mn-ea"/>
                <a:cs typeface="B Titr" panose="000007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17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4981" y="3290501"/>
            <a:ext cx="6114046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950" dirty="0">
                <a:solidFill>
                  <a:prstClr val="black"/>
                </a:solidFill>
                <a:latin typeface="Arial Black" panose="020B0A04020102020204" pitchFamily="34" charset="0"/>
                <a:cs typeface="+mn-cs"/>
              </a:rPr>
              <a:t>Flexible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950" dirty="0">
                <a:solidFill>
                  <a:prstClr val="black"/>
                </a:solidFill>
                <a:latin typeface="Arial Black" panose="020B0A04020102020204" pitchFamily="34" charset="0"/>
                <a:cs typeface="+mn-cs"/>
              </a:rPr>
              <a:t> and Hybrid Work</a:t>
            </a:r>
            <a:endParaRPr lang="fa-IR" sz="495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9202" y="1580035"/>
            <a:ext cx="364991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Future Of Work</a:t>
            </a:r>
            <a:endParaRPr lang="fa-IR" sz="33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9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7967429" cy="4303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30 Companies Switching to </a:t>
            </a:r>
            <a:r>
              <a:rPr lang="en-US" b="1" dirty="0">
                <a:solidFill>
                  <a:srgbClr val="00B050"/>
                </a:solidFill>
              </a:rPr>
              <a:t>Long-Term Remote Work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475" y="5723751"/>
            <a:ext cx="741269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350" dirty="0">
                <a:solidFill>
                  <a:prstClr val="black"/>
                </a:solidFill>
                <a:latin typeface="Trebuchet MS" panose="020B0603020202020204"/>
                <a:cs typeface="Tahoma" panose="020B0604030504040204" pitchFamily="34" charset="0"/>
              </a:rPr>
              <a:t>https://www.flexjobs.com/blog/post/companies-switching-remote-work-long-term/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91" y="2137542"/>
            <a:ext cx="1428750" cy="49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84" y="3239137"/>
            <a:ext cx="1235869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925450"/>
            <a:ext cx="1064419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141" y="2614366"/>
            <a:ext cx="2300288" cy="471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276" y="3808341"/>
            <a:ext cx="1007269" cy="407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574" y="3107995"/>
            <a:ext cx="1150144" cy="392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2995" y="3762912"/>
            <a:ext cx="1600200" cy="421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6721" y="3068399"/>
            <a:ext cx="1235869" cy="364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3164" y="2019289"/>
            <a:ext cx="1021556" cy="4929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2649" y="4631518"/>
            <a:ext cx="1007269" cy="3857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1602" y="4899205"/>
            <a:ext cx="2200275" cy="471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9891" y="3197965"/>
            <a:ext cx="1193006" cy="478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7106" y="4708627"/>
            <a:ext cx="1378744" cy="414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9065" y="2640081"/>
            <a:ext cx="1535906" cy="400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4614" y="4397061"/>
            <a:ext cx="1300163" cy="3786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78200" y="5242158"/>
            <a:ext cx="1214438" cy="3500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9328" y="3888788"/>
            <a:ext cx="1121569" cy="4429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6791" y="4660387"/>
            <a:ext cx="764381" cy="5286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91520" y="5038335"/>
            <a:ext cx="864394" cy="478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45071" y="4277381"/>
            <a:ext cx="1450181" cy="571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6162" y="3832666"/>
            <a:ext cx="1607344" cy="3857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04884" y="5038335"/>
            <a:ext cx="907256" cy="5500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328" y="3895547"/>
            <a:ext cx="1250156" cy="464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3688" y="3338242"/>
            <a:ext cx="1278731" cy="428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69202" y="1789871"/>
            <a:ext cx="1285875" cy="4286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4179" y="2528553"/>
            <a:ext cx="814388" cy="800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4407" y="4282234"/>
            <a:ext cx="1335881" cy="4143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4977" y="5227452"/>
            <a:ext cx="1328738" cy="4286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68240" y="4631801"/>
            <a:ext cx="1321594" cy="314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68647" y="2146100"/>
            <a:ext cx="1450181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24" y="1178191"/>
            <a:ext cx="3491486" cy="45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72" y="1010841"/>
            <a:ext cx="6850856" cy="483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7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91" y="1132285"/>
            <a:ext cx="6322219" cy="459343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04704" y="4713867"/>
            <a:ext cx="894523" cy="847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P15.16</a:t>
            </a:r>
            <a:endParaRPr lang="fa-IR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5318" y="1927982"/>
            <a:ext cx="4572000" cy="2308324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marL="189000" algn="ctr" defTabSz="6858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189000" algn="ctr" defTabSz="6858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در این پایان در این ساران چو گم گشتند هشیاران</a:t>
            </a:r>
          </a:p>
          <a:p>
            <a:pPr marL="189000" algn="ctr" defTabSz="6858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چه سازم من که من در ره چنان هستم که لاتسأل (مولوی)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7682" y="1927982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360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پایان</a:t>
            </a:r>
            <a:endParaRPr lang="fa-IR" sz="3600" dirty="0">
              <a:solidFill>
                <a:srgbClr val="002060"/>
              </a:solidFill>
              <a:latin typeface="Trebuchet MS" panose="020B0603020202020204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43608" y="1268760"/>
            <a:ext cx="6264696" cy="4680520"/>
          </a:xfrm>
          <a:prstGeom prst="cloudCallout">
            <a:avLst>
              <a:gd name="adj1" fmla="val -55665"/>
              <a:gd name="adj2" fmla="val 57838"/>
            </a:avLst>
          </a:prstGeom>
          <a:scene3d>
            <a:camera prst="perspectiveFront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solidFill>
                  <a:srgbClr val="CC006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 تشکر از حسن توجه شما</a:t>
            </a:r>
          </a:p>
          <a:p>
            <a:pPr algn="ctr"/>
            <a:endParaRPr lang="fa-IR" sz="5400" dirty="0">
              <a:solidFill>
                <a:srgbClr val="CC006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fa-IR" sz="5400" dirty="0" smtClean="0">
                <a:solidFill>
                  <a:srgbClr val="CC0066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در پناه حق باشید.</a:t>
            </a:r>
            <a:endParaRPr lang="fa-IR" sz="5400" dirty="0">
              <a:solidFill>
                <a:srgbClr val="CC0066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380348" y="2462719"/>
            <a:ext cx="2088232" cy="2059972"/>
          </a:xfrm>
          <a:prstGeom prst="ellipse">
            <a:avLst/>
          </a:prstGeom>
          <a:noFill/>
          <a:ln>
            <a:solidFill>
              <a:srgbClr val="00A84C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2  Nazanin"/>
                <a:cs typeface="B Titr" panose="00000700000000000000" pitchFamily="2" charset="-78"/>
              </a:rPr>
              <a:t>انقلاب صنعتی چهارم</a:t>
            </a:r>
            <a:endParaRPr lang="fa-IR" dirty="0">
              <a:solidFill>
                <a:schemeClr val="tx1"/>
              </a:solidFill>
              <a:latin typeface="2  Nazanin"/>
              <a:cs typeface="B Titr" panose="000007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9708" y="2500374"/>
            <a:ext cx="2088232" cy="2059972"/>
          </a:xfrm>
          <a:prstGeom prst="ellipse">
            <a:avLst/>
          </a:prstGeom>
          <a:noFill/>
          <a:ln>
            <a:solidFill>
              <a:srgbClr val="00A84C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2  Nazanin"/>
                <a:cs typeface="B Titr" panose="00000700000000000000" pitchFamily="2" charset="-78"/>
              </a:rPr>
              <a:t>تقاضا برای میلیون ها شغل جدید</a:t>
            </a:r>
            <a:endParaRPr lang="fa-IR" dirty="0">
              <a:solidFill>
                <a:schemeClr val="tx1"/>
              </a:solidFill>
              <a:latin typeface="2  Nazanin"/>
              <a:cs typeface="B Titr" panose="000007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79246" y="2490978"/>
            <a:ext cx="2088232" cy="2059972"/>
          </a:xfrm>
          <a:prstGeom prst="ellipse">
            <a:avLst/>
          </a:prstGeom>
          <a:noFill/>
          <a:ln>
            <a:solidFill>
              <a:srgbClr val="00A84C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2  Nazanin"/>
                <a:cs typeface="B Titr" panose="00000700000000000000" pitchFamily="2" charset="-78"/>
              </a:rPr>
              <a:t>فرصت های گسترده برای تحقق پتانسیل ها های این انقلاب </a:t>
            </a:r>
            <a:endParaRPr lang="fa-IR" dirty="0">
              <a:solidFill>
                <a:schemeClr val="tx1"/>
              </a:solidFill>
              <a:latin typeface="2  Nazanin"/>
              <a:cs typeface="B Titr" panose="00000700000000000000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652120" y="3356992"/>
            <a:ext cx="57606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2751018" y="3232932"/>
            <a:ext cx="57606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133945" y="836712"/>
            <a:ext cx="3767698" cy="530915"/>
          </a:xfrm>
          <a:prstGeom prst="rect">
            <a:avLst/>
          </a:prstGeom>
          <a:noFill/>
          <a:ln w="28575">
            <a:noFill/>
            <a:prstDash val="sysDot"/>
          </a:ln>
          <a:scene3d>
            <a:camera prst="perspectiveFron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a-IR" sz="3000" dirty="0" smtClean="0">
                <a:ln w="0"/>
                <a:solidFill>
                  <a:srgbClr val="00A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زمینه پیدایش مشاغل جدید</a:t>
            </a:r>
            <a:endParaRPr lang="en-US" sz="3000" dirty="0">
              <a:ln w="0"/>
              <a:solidFill>
                <a:srgbClr val="00A84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893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8" y="1556792"/>
            <a:ext cx="8611047" cy="4536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3768" y="188640"/>
            <a:ext cx="5772734" cy="1123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000" dirty="0">
                <a:ln w="0"/>
                <a:solidFill>
                  <a:srgbClr val="00A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تاثیر انقلاب صنعتی چهارم بر آینده مشاغل</a:t>
            </a:r>
          </a:p>
          <a:p>
            <a:pPr algn="ctr">
              <a:lnSpc>
                <a:spcPct val="150000"/>
              </a:lnSpc>
            </a:pPr>
            <a:r>
              <a:rPr lang="fa-IR" sz="1600" dirty="0">
                <a:ln w="0"/>
                <a:solidFill>
                  <a:srgbClr val="00A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با لحاظ کردن بحران های نوظهور از جمله پاندمی کووید-19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996952"/>
            <a:ext cx="5723708" cy="29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75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9" y="1844824"/>
            <a:ext cx="8924925" cy="3905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8448" y="836712"/>
            <a:ext cx="3658694" cy="530915"/>
          </a:xfrm>
          <a:prstGeom prst="rect">
            <a:avLst/>
          </a:prstGeom>
          <a:noFill/>
          <a:ln w="28575">
            <a:noFill/>
            <a:prstDash val="sysDot"/>
          </a:ln>
          <a:scene3d>
            <a:camera prst="perspectiveFron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fa-IR" sz="3000" dirty="0" smtClean="0">
                <a:ln w="0"/>
                <a:solidFill>
                  <a:srgbClr val="00A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خلاصه گزارش در یک نگاه</a:t>
            </a:r>
            <a:endParaRPr lang="en-US" sz="3000" dirty="0">
              <a:ln w="0"/>
              <a:solidFill>
                <a:srgbClr val="00A84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4364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620688"/>
            <a:ext cx="5429250" cy="78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72816"/>
            <a:ext cx="8820150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3" y="2852936"/>
            <a:ext cx="4176464" cy="3429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Decagon 7"/>
          <p:cNvSpPr/>
          <p:nvPr/>
        </p:nvSpPr>
        <p:spPr>
          <a:xfrm>
            <a:off x="8604448" y="1772816"/>
            <a:ext cx="467222" cy="432048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>
              <a:ln w="0"/>
              <a:solidFill>
                <a:srgbClr val="00A84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1600" dirty="0" smtClean="0">
                <a:ln w="0"/>
                <a:solidFill>
                  <a:srgbClr val="00A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</a:t>
            </a:r>
            <a:endParaRPr lang="en-US" sz="1600" dirty="0">
              <a:ln w="0"/>
              <a:solidFill>
                <a:srgbClr val="00A84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89405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8753475" cy="300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28800"/>
            <a:ext cx="5213034" cy="4464496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ecagon 8"/>
          <p:cNvSpPr/>
          <p:nvPr/>
        </p:nvSpPr>
        <p:spPr>
          <a:xfrm>
            <a:off x="8537773" y="1628800"/>
            <a:ext cx="467222" cy="432048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>
              <a:ln w="0"/>
              <a:solidFill>
                <a:srgbClr val="00A84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1600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</a:t>
            </a:r>
            <a:endParaRPr lang="en-US" sz="1600" dirty="0">
              <a:ln w="0"/>
              <a:solidFill>
                <a:srgbClr val="8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459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8677275" cy="3057525"/>
          </a:xfrm>
          <a:prstGeom prst="rect">
            <a:avLst/>
          </a:prstGeom>
        </p:spPr>
      </p:pic>
      <p:sp>
        <p:nvSpPr>
          <p:cNvPr id="6" name="Decagon 5"/>
          <p:cNvSpPr/>
          <p:nvPr/>
        </p:nvSpPr>
        <p:spPr>
          <a:xfrm>
            <a:off x="8641282" y="1647009"/>
            <a:ext cx="467222" cy="432048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>
              <a:ln w="0"/>
              <a:solidFill>
                <a:srgbClr val="00A84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1600" dirty="0" smtClean="0">
                <a:ln w="0"/>
                <a:solidFill>
                  <a:srgbClr val="00A84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</a:t>
            </a:r>
            <a:endParaRPr lang="en-US" sz="1600" dirty="0">
              <a:ln w="0"/>
              <a:solidFill>
                <a:srgbClr val="00A84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975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rek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7103</TotalTime>
  <Words>248</Words>
  <Application>Microsoft Office PowerPoint</Application>
  <PresentationFormat>On-screen Show (4:3)</PresentationFormat>
  <Paragraphs>82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38</vt:i4>
      </vt:variant>
    </vt:vector>
  </HeadingPairs>
  <TitlesOfParts>
    <vt:vector size="79" baseType="lpstr">
      <vt:lpstr>2  Nazanin</vt:lpstr>
      <vt:lpstr>2 Mitra</vt:lpstr>
      <vt:lpstr>Arial</vt:lpstr>
      <vt:lpstr>Arial Black</vt:lpstr>
      <vt:lpstr>B Koodak</vt:lpstr>
      <vt:lpstr>B Titr</vt:lpstr>
      <vt:lpstr>B Zar</vt:lpstr>
      <vt:lpstr>Calibri</vt:lpstr>
      <vt:lpstr>Calibri Light</vt:lpstr>
      <vt:lpstr>Century Gothic</vt:lpstr>
      <vt:lpstr>Corbel</vt:lpstr>
      <vt:lpstr>Courier New</vt:lpstr>
      <vt:lpstr>Franklin Gothic Book</vt:lpstr>
      <vt:lpstr>Franklin Gothic Medium</vt:lpstr>
      <vt:lpstr>Garamond</vt:lpstr>
      <vt:lpstr>HelveticaNeueLT Pro 65 Md</vt:lpstr>
      <vt:lpstr>IranNastaliq</vt:lpstr>
      <vt:lpstr>iransans</vt:lpstr>
      <vt:lpstr>Lato Black</vt:lpstr>
      <vt:lpstr>Lotus</vt:lpstr>
      <vt:lpstr>Perpetua</vt:lpstr>
      <vt:lpstr>Poppins</vt:lpstr>
      <vt:lpstr>Segoe UI</vt:lpstr>
      <vt:lpstr>Tahoma</vt:lpstr>
      <vt:lpstr>time new roman</vt:lpstr>
      <vt:lpstr>Times New Roman</vt:lpstr>
      <vt:lpstr>Trebuchet MS</vt:lpstr>
      <vt:lpstr>Wingdings</vt:lpstr>
      <vt:lpstr>Wingdings 2</vt:lpstr>
      <vt:lpstr>Wingdings 3</vt:lpstr>
      <vt:lpstr>Trek</vt:lpstr>
      <vt:lpstr>Equity</vt:lpstr>
      <vt:lpstr>Savon</vt:lpstr>
      <vt:lpstr>1_Office Theme</vt:lpstr>
      <vt:lpstr>Office Theme</vt:lpstr>
      <vt:lpstr>Basis</vt:lpstr>
      <vt:lpstr>Wood Type</vt:lpstr>
      <vt:lpstr>Facet</vt:lpstr>
      <vt:lpstr>Retrospect</vt:lpstr>
      <vt:lpstr>2_Office Theme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دور کاری</vt:lpstr>
      <vt:lpstr>دورکاری</vt:lpstr>
      <vt:lpstr>PowerPoint Presentation</vt:lpstr>
      <vt:lpstr>30 Companies Switching to Long-Term Remote Work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behbod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Technical Support Section</dc:creator>
  <cp:lastModifiedBy>Maryam Ebrahimi</cp:lastModifiedBy>
  <cp:revision>1039</cp:revision>
  <cp:lastPrinted>2021-12-09T06:09:09Z</cp:lastPrinted>
  <dcterms:created xsi:type="dcterms:W3CDTF">2002-03-26T10:09:34Z</dcterms:created>
  <dcterms:modified xsi:type="dcterms:W3CDTF">2022-04-30T07:14:24Z</dcterms:modified>
</cp:coreProperties>
</file>